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64" r:id="rId2"/>
    <p:sldId id="265" r:id="rId3"/>
    <p:sldId id="266" r:id="rId4"/>
    <p:sldId id="275" r:id="rId5"/>
    <p:sldId id="267" r:id="rId6"/>
    <p:sldId id="268" r:id="rId7"/>
    <p:sldId id="269" r:id="rId8"/>
    <p:sldId id="270" r:id="rId9"/>
    <p:sldId id="271" r:id="rId10"/>
    <p:sldId id="272" r:id="rId11"/>
    <p:sldId id="276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3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8E7B-8061-7A4D-BCB4-515E8C5A9F6D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E6802458-A2D6-064F-A377-16DA67E76F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8E7B-8061-7A4D-BCB4-515E8C5A9F6D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2458-A2D6-064F-A377-16DA67E76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8E7B-8061-7A4D-BCB4-515E8C5A9F6D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2458-A2D6-064F-A377-16DA67E76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8E7B-8061-7A4D-BCB4-515E8C5A9F6D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2458-A2D6-064F-A377-16DA67E76F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8E7B-8061-7A4D-BCB4-515E8C5A9F6D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2458-A2D6-064F-A377-16DA67E76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8E7B-8061-7A4D-BCB4-515E8C5A9F6D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2458-A2D6-064F-A377-16DA67E76F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8E7B-8061-7A4D-BCB4-515E8C5A9F6D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2458-A2D6-064F-A377-16DA67E76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8E7B-8061-7A4D-BCB4-515E8C5A9F6D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E6802458-A2D6-064F-A377-16DA67E76F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8E7B-8061-7A4D-BCB4-515E8C5A9F6D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2458-A2D6-064F-A377-16DA67E76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8E7B-8061-7A4D-BCB4-515E8C5A9F6D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2458-A2D6-064F-A377-16DA67E76F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8E7B-8061-7A4D-BCB4-515E8C5A9F6D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2458-A2D6-064F-A377-16DA67E76F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8E7B-8061-7A4D-BCB4-515E8C5A9F6D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2458-A2D6-064F-A377-16DA67E76F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8E7B-8061-7A4D-BCB4-515E8C5A9F6D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2458-A2D6-064F-A377-16DA67E76F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8E7B-8061-7A4D-BCB4-515E8C5A9F6D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2458-A2D6-064F-A377-16DA67E76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7DC88E7B-8061-7A4D-BCB4-515E8C5A9F6D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E6802458-A2D6-064F-A377-16DA67E76F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southeast+asia+trade+routes&amp;source=images&amp;cd=&amp;cad=rja&amp;docid=n-z-L-ooeHPymM&amp;tbnid=5VuJTMLHU0D8kM:&amp;ved=0CAUQjRw&amp;url=http://ceramics.chalre.com/buying_ceramic_art/buy_ceramics_in_asia.htm&amp;ei=a1uSUZjsLs-n4APeo4H4Dg&amp;bvm=bv.46471029,d.dmg&amp;psig=AFQjCNE1-wm4VcL1lmalFudAy1sBffnodw&amp;ust=1368632510238073" TargetMode="Externa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Southeast Asia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://www.gate1travel.com/southeast-asia/maps/SoutheastAsia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798"/>
            <a:ext cx="4378605" cy="464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Industrial Revolution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53" y="2035015"/>
            <a:ext cx="8319758" cy="44444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Industrial Revolution: 1+7=8  0</a:t>
            </a:r>
          </a:p>
          <a:p>
            <a:pPr algn="ctr">
              <a:buNone/>
            </a:pPr>
            <a:r>
              <a:rPr lang="en-US" sz="2400" b="1" dirty="0" smtClean="0"/>
              <a:t> Natural Resources, Land, People= COLONIZATION</a:t>
            </a:r>
          </a:p>
          <a:p>
            <a:pPr>
              <a:buNone/>
            </a:pPr>
            <a:r>
              <a:rPr lang="en-US" u="sng" dirty="0" smtClean="0"/>
              <a:t>Dutch East India Company</a:t>
            </a:r>
            <a:r>
              <a:rPr lang="en-US" dirty="0" smtClean="0"/>
              <a:t>: Moluccas (Spice Islands)- Coffee, Indigo, Spices</a:t>
            </a:r>
          </a:p>
          <a:p>
            <a:pPr>
              <a:buNone/>
            </a:pPr>
            <a:r>
              <a:rPr lang="en-US" u="sng" dirty="0" smtClean="0"/>
              <a:t>British East India Company</a:t>
            </a:r>
            <a:r>
              <a:rPr lang="en-US" dirty="0" smtClean="0"/>
              <a:t>: Burma, Malay Peninsula (Singapore)- Rubber, Tin</a:t>
            </a:r>
          </a:p>
          <a:p>
            <a:pPr>
              <a:buNone/>
            </a:pPr>
            <a:r>
              <a:rPr lang="en-US" u="sng" dirty="0" smtClean="0"/>
              <a:t>French Indochina</a:t>
            </a:r>
            <a:r>
              <a:rPr lang="en-US" dirty="0" smtClean="0"/>
              <a:t>: Vietnam, Laos, Cambodia- Christianity</a:t>
            </a:r>
          </a:p>
          <a:p>
            <a:pPr>
              <a:buNone/>
            </a:pPr>
            <a:r>
              <a:rPr lang="en-US" u="sng" dirty="0" smtClean="0"/>
              <a:t>Thailand</a:t>
            </a:r>
            <a:r>
              <a:rPr lang="en-US" dirty="0" smtClean="0"/>
              <a:t>: Kingdom of Siam, Independent- accepted unequal treaties, modernization, training from “Western Experts”… yet Sphere of Influence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70" y="456252"/>
            <a:ext cx="8466289" cy="1323041"/>
          </a:xfrm>
        </p:spPr>
        <p:txBody>
          <a:bodyPr/>
          <a:lstStyle/>
          <a:p>
            <a:pPr algn="ctr"/>
            <a:r>
              <a:rPr lang="en-US" dirty="0" smtClean="0"/>
              <a:t>Post WW2 Southeast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79293"/>
            <a:ext cx="9144000" cy="50787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en-US" sz="3500" b="1" dirty="0" smtClean="0"/>
              <a:t>Unity</a:t>
            </a:r>
          </a:p>
          <a:p>
            <a:pPr lvl="1"/>
            <a:r>
              <a:rPr lang="en-US" sz="3500" dirty="0" smtClean="0"/>
              <a:t>Association of Southeast Asian Nations (ASEAN</a:t>
            </a:r>
            <a:r>
              <a:rPr lang="en-US" sz="3500" dirty="0" smtClean="0"/>
              <a:t>)</a:t>
            </a:r>
          </a:p>
          <a:p>
            <a:pPr lvl="1">
              <a:buNone/>
            </a:pPr>
            <a:endParaRPr lang="en-US" sz="3500" dirty="0" smtClean="0"/>
          </a:p>
          <a:p>
            <a:r>
              <a:rPr lang="en-US" sz="3500" b="1" dirty="0" smtClean="0"/>
              <a:t>Imperialistic Powers </a:t>
            </a:r>
            <a:r>
              <a:rPr lang="en-US" sz="3500" b="1" dirty="0" smtClean="0"/>
              <a:t>Leave</a:t>
            </a:r>
          </a:p>
          <a:p>
            <a:pPr lvl="1"/>
            <a:r>
              <a:rPr lang="en-US" sz="3500" dirty="0" smtClean="0"/>
              <a:t>Self- Interest (ex. France leaves Indochina</a:t>
            </a:r>
            <a:r>
              <a:rPr lang="en-US" sz="3500" dirty="0" smtClean="0"/>
              <a:t>)</a:t>
            </a:r>
          </a:p>
          <a:p>
            <a:pPr lvl="1">
              <a:buNone/>
            </a:pPr>
            <a:endParaRPr lang="en-US" sz="3500" dirty="0" smtClean="0"/>
          </a:p>
          <a:p>
            <a:r>
              <a:rPr lang="en-US" sz="3500" b="1" dirty="0" smtClean="0"/>
              <a:t>Internal Struggles for Power</a:t>
            </a:r>
          </a:p>
          <a:p>
            <a:pPr lvl="1"/>
            <a:r>
              <a:rPr lang="en-US" sz="3500" dirty="0" smtClean="0"/>
              <a:t>Religion unites and divides (Hinduism, Buddhism and Islam= cultural diffusion</a:t>
            </a:r>
            <a:r>
              <a:rPr lang="en-US" sz="3500" dirty="0" smtClean="0"/>
              <a:t>)</a:t>
            </a:r>
          </a:p>
          <a:p>
            <a:pPr lvl="1"/>
            <a:r>
              <a:rPr lang="en-US" sz="3500" dirty="0" smtClean="0"/>
              <a:t>Economic hardship (increased population but scarcity of resources and slow economic growth</a:t>
            </a:r>
            <a:r>
              <a:rPr lang="en-US" sz="3500" dirty="0" smtClean="0"/>
              <a:t>)</a:t>
            </a:r>
          </a:p>
          <a:p>
            <a:pPr lvl="1">
              <a:buNone/>
            </a:pPr>
            <a:endParaRPr lang="en-US" sz="3500" dirty="0" smtClean="0"/>
          </a:p>
          <a:p>
            <a:r>
              <a:rPr lang="en-US" sz="3500" b="1" dirty="0" smtClean="0"/>
              <a:t>Cold War (Communism- Karl Marx)</a:t>
            </a:r>
          </a:p>
          <a:p>
            <a:pPr lvl="1"/>
            <a:r>
              <a:rPr lang="en-US" sz="3500" dirty="0" smtClean="0"/>
              <a:t>1970’s and 1980’s: increased </a:t>
            </a:r>
            <a:r>
              <a:rPr lang="en-US" sz="3500" dirty="0" smtClean="0"/>
              <a:t>industrialism</a:t>
            </a:r>
          </a:p>
          <a:p>
            <a:pPr lvl="1"/>
            <a:r>
              <a:rPr lang="en-US" sz="3500" dirty="0" smtClean="0"/>
              <a:t>Conflict</a:t>
            </a:r>
          </a:p>
          <a:p>
            <a:pPr lvl="2"/>
            <a:r>
              <a:rPr lang="en-US" sz="3500" dirty="0" smtClean="0"/>
              <a:t>Vietnam War= communist win, topography, Ho Chi Minh takes control</a:t>
            </a:r>
          </a:p>
          <a:p>
            <a:pPr lvl="2"/>
            <a:r>
              <a:rPr lang="en-US" sz="3500" dirty="0" smtClean="0"/>
              <a:t>Cambodia= Khmer Rouge, </a:t>
            </a:r>
            <a:r>
              <a:rPr lang="en-US" sz="3500" dirty="0" err="1" smtClean="0"/>
              <a:t>Pol</a:t>
            </a:r>
            <a:r>
              <a:rPr lang="en-US" sz="3500" dirty="0" smtClean="0"/>
              <a:t> Pot, genocide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61" y="1979460"/>
            <a:ext cx="3958621" cy="453626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Southeast Asia</a:t>
            </a:r>
          </a:p>
          <a:p>
            <a:pPr lvl="1"/>
            <a:r>
              <a:rPr lang="en-US" sz="1600" dirty="0" smtClean="0"/>
              <a:t>Region 1- Mainland: Myanmar, Cambodia, Laos, Vietnam, Thailand, India, China</a:t>
            </a:r>
          </a:p>
          <a:p>
            <a:pPr lvl="1"/>
            <a:r>
              <a:rPr lang="en-US" sz="1600" dirty="0" smtClean="0"/>
              <a:t>Region 2- Islands: 20,000- Indonesia, Singapore, Brunei, Philippines</a:t>
            </a:r>
          </a:p>
          <a:p>
            <a:r>
              <a:rPr lang="en-US" sz="1600" dirty="0" smtClean="0"/>
              <a:t>Vietnam: South of China, East of Cambodia</a:t>
            </a:r>
          </a:p>
          <a:p>
            <a:r>
              <a:rPr lang="en-US" sz="1600" dirty="0" smtClean="0"/>
              <a:t>Red River Delta</a:t>
            </a:r>
          </a:p>
          <a:p>
            <a:pPr lvl="1"/>
            <a:r>
              <a:rPr lang="en-US" sz="1600" dirty="0" smtClean="0"/>
              <a:t>Irrigates Northern Vietnam (rice </a:t>
            </a:r>
            <a:r>
              <a:rPr lang="en-US" sz="1600" dirty="0" err="1" smtClean="0"/>
              <a:t>padis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482" y="3472547"/>
            <a:ext cx="4789518" cy="3043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45" y="2286000"/>
            <a:ext cx="8038255" cy="3840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Influence from China during the Han Dynasty</a:t>
            </a:r>
          </a:p>
          <a:p>
            <a:r>
              <a:rPr lang="en-US" sz="2400" dirty="0" smtClean="0"/>
              <a:t>Tang Dynasty- Broke away= Kingdom of Dai Viet</a:t>
            </a:r>
          </a:p>
          <a:p>
            <a:pPr lvl="2"/>
            <a:r>
              <a:rPr lang="en-US" sz="2400" dirty="0" smtClean="0"/>
              <a:t>Shared Ideas= Government, Confucianism, Mahayana Buddhism, nobles spoke Chinese (large dragon vs. small dragon)</a:t>
            </a:r>
          </a:p>
          <a:p>
            <a:pPr lvl="2"/>
            <a:r>
              <a:rPr lang="en-US" sz="2400" dirty="0" smtClean="0"/>
              <a:t>Independent Ideas=  Women more freedom, </a:t>
            </a:r>
            <a:r>
              <a:rPr lang="en-US" sz="2400" dirty="0" err="1" smtClean="0"/>
              <a:t>Trung</a:t>
            </a:r>
            <a:r>
              <a:rPr lang="en-US" sz="2400" dirty="0" smtClean="0"/>
              <a:t> Sister resistance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45" y="2286000"/>
            <a:ext cx="8038255" cy="3840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French Indochina</a:t>
            </a:r>
          </a:p>
          <a:p>
            <a:pPr lvl="1"/>
            <a:r>
              <a:rPr lang="en-US" sz="2400" dirty="0" smtClean="0"/>
              <a:t>Early 1800’s France started influence with missionaries- resistance failed</a:t>
            </a:r>
          </a:p>
          <a:p>
            <a:pPr lvl="1"/>
            <a:r>
              <a:rPr lang="en-US" sz="2400" dirty="0" smtClean="0"/>
              <a:t>1860’s France colonized all of Vietnam, Laos and Cambodia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62" y="2078432"/>
            <a:ext cx="8412068" cy="4420791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1930’s</a:t>
            </a:r>
            <a:r>
              <a:rPr lang="en-US" sz="2600" dirty="0" smtClean="0"/>
              <a:t>- Led by Ho Chi Minh (Communist- Vietminh)</a:t>
            </a:r>
          </a:p>
          <a:p>
            <a:r>
              <a:rPr lang="en-US" sz="2600" b="1" dirty="0" smtClean="0"/>
              <a:t>1941</a:t>
            </a:r>
            <a:r>
              <a:rPr lang="en-US" sz="2600" dirty="0" smtClean="0"/>
              <a:t>- Under Japanese Control (WW2)</a:t>
            </a:r>
          </a:p>
          <a:p>
            <a:pPr lvl="1"/>
            <a:r>
              <a:rPr lang="en-US" sz="2600" dirty="0" smtClean="0"/>
              <a:t>JAPAN FORCED OUT IN 1945</a:t>
            </a:r>
          </a:p>
          <a:p>
            <a:r>
              <a:rPr lang="en-US" sz="2600" dirty="0" smtClean="0"/>
              <a:t>Fight for </a:t>
            </a:r>
            <a:r>
              <a:rPr lang="en-US" sz="2600" b="1" dirty="0" smtClean="0"/>
              <a:t>Independence</a:t>
            </a:r>
            <a:r>
              <a:rPr lang="en-US" sz="2600" dirty="0" smtClean="0"/>
              <a:t> from France!!</a:t>
            </a:r>
          </a:p>
          <a:p>
            <a:pPr lvl="1"/>
            <a:r>
              <a:rPr lang="en-US" sz="2600" dirty="0" smtClean="0"/>
              <a:t>Nationalists and Communists unite</a:t>
            </a:r>
          </a:p>
          <a:p>
            <a:pPr lvl="1"/>
            <a:r>
              <a:rPr lang="en-US" sz="2600" dirty="0" smtClean="0"/>
              <a:t>Supported by the USA</a:t>
            </a:r>
          </a:p>
          <a:p>
            <a:pPr lvl="1"/>
            <a:r>
              <a:rPr lang="en-US" sz="2600" dirty="0" smtClean="0"/>
              <a:t>Hit and Run tactics, support for Vietminh- VICTORY at </a:t>
            </a:r>
            <a:r>
              <a:rPr lang="en-US" sz="2600" dirty="0" err="1" smtClean="0"/>
              <a:t>Dien</a:t>
            </a:r>
            <a:r>
              <a:rPr lang="en-US" sz="2600" dirty="0" smtClean="0"/>
              <a:t> Bien </a:t>
            </a:r>
            <a:r>
              <a:rPr lang="en-US" sz="2600" dirty="0" err="1" smtClean="0"/>
              <a:t>Phu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Divided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51" y="2286000"/>
            <a:ext cx="8054749" cy="3840163"/>
          </a:xfrm>
        </p:spPr>
        <p:txBody>
          <a:bodyPr/>
          <a:lstStyle/>
          <a:p>
            <a:r>
              <a:rPr lang="en-US" dirty="0" smtClean="0"/>
              <a:t>Geneva Agreement (1954)</a:t>
            </a:r>
          </a:p>
          <a:p>
            <a:pPr lvl="1"/>
            <a:r>
              <a:rPr lang="en-US" dirty="0" smtClean="0"/>
              <a:t>Domino Theory</a:t>
            </a:r>
          </a:p>
          <a:p>
            <a:pPr lvl="1"/>
            <a:r>
              <a:rPr lang="en-US" dirty="0" smtClean="0"/>
              <a:t>Vietnam divided at 17 degrees north latitude (North= Communism= Ho Chi Minh, South= Anti-communist= Ngo </a:t>
            </a:r>
            <a:r>
              <a:rPr lang="en-US" dirty="0" err="1" smtClean="0"/>
              <a:t>Dinh</a:t>
            </a:r>
            <a:r>
              <a:rPr lang="en-US" dirty="0" smtClean="0"/>
              <a:t> Diem)</a:t>
            </a:r>
          </a:p>
          <a:p>
            <a:r>
              <a:rPr lang="en-US" dirty="0" smtClean="0"/>
              <a:t>Ho Chi Minh North</a:t>
            </a:r>
          </a:p>
          <a:p>
            <a:pPr lvl="1"/>
            <a:r>
              <a:rPr lang="en-US" dirty="0" smtClean="0"/>
              <a:t>Totalitarian government</a:t>
            </a:r>
          </a:p>
          <a:p>
            <a:pPr lvl="1"/>
            <a:r>
              <a:rPr lang="en-US" dirty="0" smtClean="0"/>
              <a:t>Land reform= peasant support</a:t>
            </a:r>
          </a:p>
          <a:p>
            <a:r>
              <a:rPr lang="en-US" dirty="0" smtClean="0"/>
              <a:t>Vietcong- guerilla communists opposed to Diem dictatorship (fear open elections would lead to communist victory)</a:t>
            </a:r>
          </a:p>
          <a:p>
            <a:pPr lvl="1"/>
            <a:r>
              <a:rPr lang="en-US" dirty="0" smtClean="0"/>
              <a:t>1963= Diem assassination, military coup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51" y="2286000"/>
            <a:ext cx="8395573" cy="42297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Gulf Of Tonkin- supposed attack on USA destroyers by North Vietnamese</a:t>
            </a:r>
          </a:p>
          <a:p>
            <a:r>
              <a:rPr lang="en-US" dirty="0" smtClean="0"/>
              <a:t>Resolution- Congress authorizes Johnson to send troops to Vietnam</a:t>
            </a:r>
          </a:p>
          <a:p>
            <a:r>
              <a:rPr lang="en-US" dirty="0" smtClean="0"/>
              <a:t>American Troubles</a:t>
            </a:r>
          </a:p>
          <a:p>
            <a:pPr lvl="1"/>
            <a:r>
              <a:rPr lang="en-US" dirty="0" smtClean="0"/>
              <a:t>Guerilla war on unfamiliar terrain</a:t>
            </a:r>
          </a:p>
          <a:p>
            <a:pPr lvl="1"/>
            <a:r>
              <a:rPr lang="en-US" dirty="0" smtClean="0"/>
              <a:t>Bombing= support for Communists</a:t>
            </a:r>
          </a:p>
          <a:p>
            <a:pPr lvl="1"/>
            <a:r>
              <a:rPr lang="en-US" dirty="0" smtClean="0"/>
              <a:t>South Vietnam government (Diem) unpopular</a:t>
            </a:r>
          </a:p>
          <a:p>
            <a:pPr lvl="1"/>
            <a:r>
              <a:rPr lang="en-US" dirty="0" smtClean="0"/>
              <a:t>North Vietnam supported by China and Soviet Union</a:t>
            </a:r>
          </a:p>
          <a:p>
            <a:r>
              <a:rPr lang="en-US" dirty="0" err="1" smtClean="0"/>
              <a:t>Vietnamization</a:t>
            </a:r>
            <a:r>
              <a:rPr lang="en-US" dirty="0" smtClean="0"/>
              <a:t> (1972)</a:t>
            </a:r>
          </a:p>
          <a:p>
            <a:pPr lvl="1"/>
            <a:r>
              <a:rPr lang="en-US" dirty="0" smtClean="0"/>
              <a:t>America pulls out giving South greater role</a:t>
            </a:r>
          </a:p>
          <a:p>
            <a:pPr lvl="1"/>
            <a:r>
              <a:rPr lang="en-US" dirty="0" smtClean="0"/>
              <a:t>Massive bombing campaigns in Indochina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War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62" y="2286000"/>
            <a:ext cx="8087738" cy="3840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North Victory</a:t>
            </a:r>
          </a:p>
          <a:p>
            <a:r>
              <a:rPr lang="en-US" sz="2400" dirty="0" smtClean="0"/>
              <a:t>Tight control of South</a:t>
            </a:r>
          </a:p>
          <a:p>
            <a:pPr lvl="1"/>
            <a:r>
              <a:rPr lang="en-US" sz="2400" dirty="0" smtClean="0"/>
              <a:t>Reeducation camps</a:t>
            </a:r>
          </a:p>
          <a:p>
            <a:pPr lvl="1"/>
            <a:r>
              <a:rPr lang="en-US" sz="2400" dirty="0" smtClean="0"/>
              <a:t>Government control of business</a:t>
            </a:r>
          </a:p>
          <a:p>
            <a:pPr lvl="1"/>
            <a:r>
              <a:rPr lang="en-US" sz="2400" dirty="0" smtClean="0"/>
              <a:t>5 Year Plans- failure led to policy change in economics</a:t>
            </a:r>
          </a:p>
          <a:p>
            <a:pPr lvl="1"/>
            <a:r>
              <a:rPr lang="en-US" sz="2400" dirty="0" smtClean="0"/>
              <a:t>Oppression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Region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345" y="1979460"/>
            <a:ext cx="2800388" cy="45362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Southeast Asia</a:t>
            </a:r>
          </a:p>
          <a:p>
            <a:pPr lvl="1">
              <a:buNone/>
            </a:pPr>
            <a:r>
              <a:rPr lang="en-US" sz="2000" dirty="0" smtClean="0"/>
              <a:t>Region 1-Mainland: Myanmar, Cambodia, Laos, Vietnam, Thailand, India, China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Region 2- Islands: 20,000- Indonesia, Singapore, Brunei, Philippines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733" y="2191101"/>
            <a:ext cx="6034267" cy="4044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Philippines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Filipino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89" y="2051295"/>
            <a:ext cx="8580259" cy="4411911"/>
          </a:xfrm>
        </p:spPr>
        <p:txBody>
          <a:bodyPr>
            <a:normAutofit/>
          </a:bodyPr>
          <a:lstStyle/>
          <a:p>
            <a:r>
              <a:rPr lang="en-US" dirty="0" smtClean="0"/>
              <a:t>1500’s controlled by Spain</a:t>
            </a:r>
          </a:p>
          <a:p>
            <a:r>
              <a:rPr lang="en-US" dirty="0" smtClean="0"/>
              <a:t>1800’s revolt against Church abuse of power and wealth</a:t>
            </a:r>
          </a:p>
          <a:p>
            <a:pPr lvl="1"/>
            <a:r>
              <a:rPr lang="en-US" sz="2000" dirty="0" smtClean="0"/>
              <a:t>Incidentally 19898 war between US and Spain… US destroys Spanish fleet in Philippines.. INDEPENDENCE!!!..... NO… America takes over</a:t>
            </a:r>
          </a:p>
          <a:p>
            <a:r>
              <a:rPr lang="en-US" b="1" dirty="0" err="1" smtClean="0"/>
              <a:t>Emilo</a:t>
            </a:r>
            <a:r>
              <a:rPr lang="en-US" b="1" dirty="0" smtClean="0"/>
              <a:t> </a:t>
            </a:r>
            <a:r>
              <a:rPr lang="en-US" b="1" dirty="0" err="1" smtClean="0"/>
              <a:t>Aquinaldo</a:t>
            </a:r>
            <a:r>
              <a:rPr lang="en-US" b="1" dirty="0" smtClean="0"/>
              <a:t> </a:t>
            </a:r>
            <a:r>
              <a:rPr lang="en-US" dirty="0" smtClean="0"/>
              <a:t>fought for independence but loses. America promises self rule in the future. </a:t>
            </a:r>
          </a:p>
          <a:p>
            <a:pPr lvl="1"/>
            <a:r>
              <a:rPr lang="en-US" sz="2000" dirty="0" smtClean="0"/>
              <a:t>1946 Democratic Government established but elite controlled politics and economics</a:t>
            </a:r>
          </a:p>
          <a:p>
            <a:pPr lvl="1"/>
            <a:r>
              <a:rPr lang="en-US" sz="2000" b="1" dirty="0" err="1" smtClean="0"/>
              <a:t>Huks</a:t>
            </a:r>
            <a:r>
              <a:rPr lang="en-US" sz="2000" dirty="0" smtClean="0"/>
              <a:t>- local communists who wanted reform but America helped crush rebellion</a:t>
            </a:r>
          </a:p>
          <a:p>
            <a:pPr lvl="1"/>
            <a:r>
              <a:rPr lang="en-US" sz="2000" dirty="0" smtClean="0"/>
              <a:t>“People Power”  Revolution- </a:t>
            </a:r>
            <a:r>
              <a:rPr lang="en-US" sz="2000" b="1" dirty="0" smtClean="0"/>
              <a:t>Corazon Aquino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42" y="2067575"/>
            <a:ext cx="4340500" cy="38401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Power= Control of Trade Routes and Harbors</a:t>
            </a:r>
          </a:p>
          <a:p>
            <a:pPr lvl="1"/>
            <a:r>
              <a:rPr lang="en-US" sz="2400" dirty="0" smtClean="0"/>
              <a:t>Strait of Malacca</a:t>
            </a:r>
          </a:p>
          <a:p>
            <a:pPr lvl="1"/>
            <a:r>
              <a:rPr lang="en-US" sz="2400" dirty="0" err="1" smtClean="0"/>
              <a:t>Sundra</a:t>
            </a:r>
            <a:r>
              <a:rPr lang="en-US" sz="2400" dirty="0" smtClean="0"/>
              <a:t> Strait</a:t>
            </a:r>
          </a:p>
          <a:p>
            <a:r>
              <a:rPr lang="en-US" sz="2400" dirty="0" smtClean="0"/>
              <a:t>Trade</a:t>
            </a:r>
          </a:p>
          <a:p>
            <a:pPr lvl="1"/>
            <a:r>
              <a:rPr lang="en-US" sz="2400" dirty="0" smtClean="0"/>
              <a:t>Monsoons= Indian Traders (Religion, Language and Art)</a:t>
            </a:r>
          </a:p>
          <a:p>
            <a:pPr lvl="1"/>
            <a:r>
              <a:rPr lang="en-US" sz="2400" dirty="0" smtClean="0"/>
              <a:t>China= political influence (direct rule or tribute)</a:t>
            </a:r>
          </a:p>
          <a:p>
            <a:endParaRPr lang="en-US" dirty="0" smtClean="0"/>
          </a:p>
        </p:txBody>
      </p:sp>
      <p:pic>
        <p:nvPicPr>
          <p:cNvPr id="17410" name="Picture 2" descr="http://ceramics.chalre.com/images/Asia_trade_rout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742" y="2067575"/>
            <a:ext cx="3981939" cy="4380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apanfocus.org/data/Southeast%20asia%20map%2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50921" cy="6858000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>
            <a:off x="1342571" y="5170714"/>
            <a:ext cx="6658429" cy="616857"/>
          </a:xfrm>
          <a:prstGeom prst="leftArrow">
            <a:avLst/>
          </a:prstGeom>
          <a:noFill/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Cambodia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Khmer Empire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28032" y="2067576"/>
            <a:ext cx="3657600" cy="1828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2400" b="1" u="sng" dirty="0" smtClean="0"/>
              <a:t>Economics</a:t>
            </a:r>
          </a:p>
          <a:p>
            <a:pPr lvl="1"/>
            <a:r>
              <a:rPr lang="en-US" sz="2000" dirty="0" smtClean="0"/>
              <a:t>Rice cultivation</a:t>
            </a:r>
          </a:p>
          <a:p>
            <a:pPr lvl="1"/>
            <a:r>
              <a:rPr lang="en-US" sz="2000" dirty="0" smtClean="0"/>
              <a:t>Trade (TAX)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1251513" y="4330512"/>
            <a:ext cx="4568443" cy="1828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2400" b="1" u="sng" dirty="0" smtClean="0"/>
              <a:t>Religion (Architectural Beauty)</a:t>
            </a:r>
          </a:p>
          <a:p>
            <a:pPr lvl="1"/>
            <a:r>
              <a:rPr lang="en-US" sz="2000" dirty="0" smtClean="0"/>
              <a:t>Angkor </a:t>
            </a:r>
            <a:r>
              <a:rPr lang="en-US" sz="2000" dirty="0" err="1" smtClean="0"/>
              <a:t>Wat</a:t>
            </a:r>
            <a:r>
              <a:rPr lang="en-US" sz="2000" dirty="0" smtClean="0"/>
              <a:t>- Hindu Temple</a:t>
            </a:r>
          </a:p>
          <a:p>
            <a:pPr lvl="1"/>
            <a:r>
              <a:rPr lang="en-US" sz="2000" dirty="0" smtClean="0"/>
              <a:t>Borobudur- Buddhist Temple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>
          <a:xfrm>
            <a:off x="442428" y="2067575"/>
            <a:ext cx="3657600" cy="18288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2400" b="1" u="sng" dirty="0" smtClean="0"/>
              <a:t>Politics</a:t>
            </a:r>
          </a:p>
          <a:p>
            <a:pPr lvl="1"/>
            <a:r>
              <a:rPr lang="en-US" dirty="0" smtClean="0"/>
              <a:t>Reached height in 1200</a:t>
            </a:r>
          </a:p>
          <a:p>
            <a:pPr lvl="1"/>
            <a:r>
              <a:rPr lang="en-US" dirty="0" smtClean="0"/>
              <a:t>Centralized= irrigation systems and waterways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Khmer Rouge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Cause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Vietnam War</a:t>
            </a:r>
          </a:p>
          <a:p>
            <a:pPr lvl="1"/>
            <a:r>
              <a:rPr lang="en-US" dirty="0" smtClean="0"/>
              <a:t>Cambodia was a casualty</a:t>
            </a:r>
          </a:p>
          <a:p>
            <a:pPr lvl="1"/>
            <a:r>
              <a:rPr lang="en-US" dirty="0" smtClean="0"/>
              <a:t>Supplies for guerrilla forces transferred through Cambodia and America bombed it</a:t>
            </a:r>
          </a:p>
          <a:p>
            <a:pPr lvl="1"/>
            <a:r>
              <a:rPr lang="en-US" dirty="0" smtClean="0"/>
              <a:t>Led to instability and Khmer Rouge (Communist) overthrew the government)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Effect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Pol</a:t>
            </a:r>
            <a:r>
              <a:rPr lang="en-US" dirty="0" smtClean="0"/>
              <a:t> Pot</a:t>
            </a:r>
          </a:p>
          <a:p>
            <a:pPr lvl="1"/>
            <a:r>
              <a:rPr lang="en-US" dirty="0" smtClean="0"/>
              <a:t>Reign of Terror</a:t>
            </a:r>
          </a:p>
          <a:p>
            <a:pPr lvl="1"/>
            <a:r>
              <a:rPr lang="en-US" dirty="0" smtClean="0"/>
              <a:t>Destroy all Western Influence</a:t>
            </a:r>
          </a:p>
          <a:p>
            <a:pPr lvl="1"/>
            <a:r>
              <a:rPr lang="en-US" dirty="0" smtClean="0"/>
              <a:t>People forced to work in fields</a:t>
            </a:r>
          </a:p>
          <a:p>
            <a:pPr lvl="1"/>
            <a:r>
              <a:rPr lang="en-US" dirty="0" smtClean="0"/>
              <a:t>“Killing Fields”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15857" y="2675964"/>
            <a:ext cx="3169237" cy="2614279"/>
          </a:xfrm>
        </p:spPr>
        <p:txBody>
          <a:bodyPr/>
          <a:lstStyle/>
          <a:p>
            <a:pPr algn="ctr"/>
            <a:r>
              <a:rPr lang="en-US" dirty="0" smtClean="0"/>
              <a:t>Imperialism </a:t>
            </a:r>
            <a:r>
              <a:rPr lang="en-US" dirty="0" smtClean="0"/>
              <a:t>Southeast Asia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regentsprep.org/Regents/global/themes/imperialism/images/seas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6571"/>
            <a:ext cx="5243364" cy="622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Industrial Revolution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India and China Influence</a:t>
            </a:r>
          </a:p>
          <a:p>
            <a:pPr lvl="1"/>
            <a:r>
              <a:rPr lang="en-US" dirty="0" smtClean="0"/>
              <a:t>Politics, Language, Religion</a:t>
            </a:r>
          </a:p>
          <a:p>
            <a:r>
              <a:rPr lang="en-US" dirty="0" smtClean="0"/>
              <a:t>European Merchants</a:t>
            </a:r>
          </a:p>
          <a:p>
            <a:pPr lvl="1"/>
            <a:r>
              <a:rPr lang="en-US" dirty="0" smtClean="0"/>
              <a:t>Desire for Trade NOT COLONIZATION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712</TotalTime>
  <Words>825</Words>
  <Application>Microsoft Macintosh PowerPoint</Application>
  <PresentationFormat>On-screen Show (4:3)</PresentationFormat>
  <Paragraphs>126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Codex</vt:lpstr>
      <vt:lpstr>Southeast Asia</vt:lpstr>
      <vt:lpstr>Region Geography</vt:lpstr>
      <vt:lpstr>Political Overview</vt:lpstr>
      <vt:lpstr>Slide 4</vt:lpstr>
      <vt:lpstr>Cambodia</vt:lpstr>
      <vt:lpstr>Khmer Empire</vt:lpstr>
      <vt:lpstr>Khmer Rouge</vt:lpstr>
      <vt:lpstr>Imperialism Southeast Asia</vt:lpstr>
      <vt:lpstr>Pre Industrial Revolution Imperialism</vt:lpstr>
      <vt:lpstr>Post Industrial Revolution Imperialism</vt:lpstr>
      <vt:lpstr>Post WW2 Southeast Asia</vt:lpstr>
      <vt:lpstr>Vietnam</vt:lpstr>
      <vt:lpstr>Geography</vt:lpstr>
      <vt:lpstr>Chinese Influence</vt:lpstr>
      <vt:lpstr>Colonization</vt:lpstr>
      <vt:lpstr>Independence Movement</vt:lpstr>
      <vt:lpstr>Vietnam Divided</vt:lpstr>
      <vt:lpstr>Vietnam War</vt:lpstr>
      <vt:lpstr>Post War Vietnam</vt:lpstr>
      <vt:lpstr>Philippines</vt:lpstr>
      <vt:lpstr>Filipino Nationalism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</dc:title>
  <dc:creator>Michelle Sorise</dc:creator>
  <cp:lastModifiedBy>Michelle Sorise</cp:lastModifiedBy>
  <cp:revision>25</cp:revision>
  <dcterms:created xsi:type="dcterms:W3CDTF">2013-05-14T15:56:48Z</dcterms:created>
  <dcterms:modified xsi:type="dcterms:W3CDTF">2013-05-14T16:19:26Z</dcterms:modified>
</cp:coreProperties>
</file>