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74C172-2F8E-4FF9-8C96-8FDD9E1D5637}" type="datetimeFigureOut">
              <a:rPr lang="en-US"/>
              <a:pPr>
                <a:defRPr/>
              </a:pPr>
              <a:t>6/14/11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EA04BCF-4525-4DFC-9BF2-F2D60FD87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294A-F414-4A9E-B595-CF52EA8C4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81A4-AEB3-4A36-82FA-9B24B18B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9A5E-0853-4D5B-A9EB-20E78218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EBCB4-5505-489C-B7BE-1E62F33BC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69EF-0040-4C6A-8D6E-CCB047978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858E-4D8D-4269-8F0C-C079FB246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6E085-1C33-4E8A-99D5-DD976718F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9599D-3EA9-4AFD-8686-486EB8272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A15F7-ADB2-47F6-91F8-8C4689A4A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E247-64DD-456E-953E-BE0A6D49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B7C15-9801-4943-907A-026EB8B1A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1461-A10B-483C-A279-81A205B15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6BD7741-BB50-49A0-9BFC-85ED6F6D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514600"/>
          </a:xfrm>
        </p:spPr>
        <p:txBody>
          <a:bodyPr/>
          <a:lstStyle/>
          <a:p>
            <a:pPr eaLnBrk="1" hangingPunct="1"/>
            <a:r>
              <a:rPr lang="en-US" smtClean="0"/>
              <a:t>INTRODUCTION to JAPAN:</a:t>
            </a:r>
            <a:br>
              <a:rPr lang="en-US" smtClean="0"/>
            </a:br>
            <a:r>
              <a:rPr lang="en-US" smtClean="0"/>
              <a:t>How did its geography force Japan to look beyond itself?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u="sng" dirty="0" smtClean="0"/>
              <a:t>JAPAN and the WEST</a:t>
            </a:r>
          </a:p>
        </p:txBody>
      </p:sp>
      <p:sp>
        <p:nvSpPr>
          <p:cNvPr id="112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Modernization</a:t>
            </a:r>
            <a:r>
              <a:rPr lang="en-US" dirty="0" smtClean="0"/>
              <a:t> led to Japanese imperialism in Korea and China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WW II Japan sides with Germany and Italy</a:t>
            </a:r>
          </a:p>
          <a:p>
            <a:pPr lvl="1"/>
            <a:r>
              <a:rPr lang="en-US" dirty="0" smtClean="0"/>
              <a:t>BOMBING OF HIROSHIMA AND NAGASAKI ENDS JAPANESE DOMINATION OF PACIFIC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POST WW II</a:t>
            </a:r>
          </a:p>
          <a:p>
            <a:pPr lvl="1"/>
            <a:r>
              <a:rPr lang="en-US" dirty="0" smtClean="0"/>
              <a:t>U.S. INTRODUCES CONSITUTION</a:t>
            </a:r>
          </a:p>
          <a:p>
            <a:pPr lvl="1"/>
            <a:r>
              <a:rPr lang="en-US" dirty="0" smtClean="0"/>
              <a:t>REMAINS THERE INTO THE 1950s</a:t>
            </a:r>
          </a:p>
          <a:p>
            <a:pPr lvl="1"/>
            <a:r>
              <a:rPr lang="en-US" dirty="0" smtClean="0"/>
              <a:t>JAPAN MAKES FULL ECONOMIC RECOVERY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u="sng" dirty="0" smtClean="0"/>
              <a:t>Contributions of Japanese Culture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Tea ceremony</a:t>
            </a:r>
          </a:p>
          <a:p>
            <a:pPr eaLnBrk="1" hangingPunct="1"/>
            <a:r>
              <a:rPr lang="en-US" dirty="0" smtClean="0"/>
              <a:t>Kabuki theater</a:t>
            </a:r>
          </a:p>
          <a:p>
            <a:pPr eaLnBrk="1" hangingPunct="1"/>
            <a:r>
              <a:rPr lang="en-US" dirty="0" smtClean="0"/>
              <a:t>Haiku poetry</a:t>
            </a:r>
          </a:p>
          <a:p>
            <a:pPr eaLnBrk="1" hangingPunct="1"/>
            <a:r>
              <a:rPr lang="en-US" dirty="0" smtClean="0"/>
              <a:t>Wood block painting</a:t>
            </a:r>
          </a:p>
          <a:p>
            <a:pPr lvl="1" eaLnBrk="1" hangingPunct="1"/>
            <a:r>
              <a:rPr lang="en-US" dirty="0" smtClean="0"/>
              <a:t>Influence from CHINA                                  and KOREA</a:t>
            </a:r>
          </a:p>
        </p:txBody>
      </p:sp>
      <p:pic>
        <p:nvPicPr>
          <p:cNvPr id="10244" name="Picture 3" descr="C:\Documents and Settings\dmacr0617\Local Settings\Temporary Internet Files\Content.IE5\T0PVMKGK\MCj039426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133600"/>
            <a:ext cx="34305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Japanese Geography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505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ARCHIPELAGO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Four main islands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Irregular Coastline= many harbors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Rivers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Liao and Sungari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Mountains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Including Mount Fuji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Volcanoes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Including Mount Fuji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“Pacific rim of fire”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3076" name="Picture 6" descr="C:\Documents and Settings\Owner\My Documents\My Pictures\mount-fuji_japa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286000"/>
            <a:ext cx="4086225" cy="3268663"/>
          </a:xfrm>
          <a:noFill/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 flipV="1">
            <a:off x="2971800" y="47244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Location, location, location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3886200" cy="5867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Slow cultural change because of location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Island make up and mountainous terrain yields few resources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Closeness to China via Korea which served as a “cultural land bridge”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Lack of resources creates need for IMPERIALISM </a:t>
            </a:r>
          </a:p>
        </p:txBody>
      </p:sp>
      <p:pic>
        <p:nvPicPr>
          <p:cNvPr id="4100" name="Picture 9" descr="C:\Documents and Settings\Owner\My Documents\My Pictures\japan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58882" y="1143000"/>
            <a:ext cx="4985118" cy="405921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Japanese Religions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2133600"/>
          </a:xfrm>
        </p:spPr>
        <p:txBody>
          <a:bodyPr/>
          <a:lstStyle/>
          <a:p>
            <a:pPr eaLnBrk="1" hangingPunct="1"/>
            <a:r>
              <a:rPr lang="en-US" i="1" dirty="0" err="1" smtClean="0"/>
              <a:t>Shintoism</a:t>
            </a:r>
            <a:endParaRPr lang="en-US" i="1" dirty="0" smtClean="0"/>
          </a:p>
          <a:p>
            <a:pPr eaLnBrk="1" hangingPunct="1">
              <a:buNone/>
            </a:pPr>
            <a:r>
              <a:rPr lang="en-US" dirty="0" smtClean="0"/>
              <a:t>“the way of the Gods”</a:t>
            </a:r>
          </a:p>
          <a:p>
            <a:pPr eaLnBrk="1" hangingPunct="1">
              <a:buNone/>
            </a:pPr>
            <a:r>
              <a:rPr lang="en-US" dirty="0" smtClean="0"/>
              <a:t>Belief that nature held </a:t>
            </a:r>
            <a:r>
              <a:rPr lang="en-US" i="1" dirty="0" err="1" smtClean="0"/>
              <a:t>kami</a:t>
            </a:r>
            <a:r>
              <a:rPr lang="en-US" i="1" dirty="0" smtClean="0"/>
              <a:t> </a:t>
            </a:r>
            <a:r>
              <a:rPr lang="en-US" dirty="0" smtClean="0"/>
              <a:t>– spirits of gods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124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124200"/>
          </a:xfrm>
        </p:spPr>
        <p:txBody>
          <a:bodyPr/>
          <a:lstStyle/>
          <a:p>
            <a:pPr eaLnBrk="1" hangingPunct="1"/>
            <a:r>
              <a:rPr lang="en-US" i="1" dirty="0" smtClean="0"/>
              <a:t>Buddhism</a:t>
            </a:r>
          </a:p>
          <a:p>
            <a:pPr eaLnBrk="1" hangingPunct="1">
              <a:buNone/>
            </a:pPr>
            <a:endParaRPr lang="en-US" i="1" dirty="0" smtClean="0"/>
          </a:p>
          <a:p>
            <a:pPr eaLnBrk="1" hangingPunct="1"/>
            <a:r>
              <a:rPr lang="en-US" i="1" dirty="0" smtClean="0"/>
              <a:t>Zen Buddhism</a:t>
            </a:r>
          </a:p>
          <a:p>
            <a:pPr lvl="1" eaLnBrk="1" hangingPunct="1"/>
            <a:r>
              <a:rPr lang="en-US" dirty="0" smtClean="0"/>
              <a:t>Became popular with the Samurai</a:t>
            </a:r>
          </a:p>
          <a:p>
            <a:pPr lvl="1" eaLnBrk="1" hangingPunct="1"/>
            <a:r>
              <a:rPr lang="en-US" dirty="0" smtClean="0"/>
              <a:t>Involves self-discipline</a:t>
            </a:r>
          </a:p>
        </p:txBody>
      </p:sp>
      <p:pic>
        <p:nvPicPr>
          <p:cNvPr id="5125" name="Picture 2" descr="C:\Documents and Settings\dmacr0617\Local Settings\Temporary Internet Files\Content.IE5\2EWZXMM6\MCj032924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495800"/>
            <a:ext cx="179705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Japanese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women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Code of Bushido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Way of the Warrior (militarism)</a:t>
            </a:r>
          </a:p>
          <a:p>
            <a:pPr eaLnBrk="1" hangingPunct="1">
              <a:buNone/>
            </a:pPr>
            <a:endParaRPr lang="en-US" sz="2400" i="1" dirty="0" smtClean="0"/>
          </a:p>
          <a:p>
            <a:pPr eaLnBrk="1" hangingPunct="1"/>
            <a:r>
              <a:rPr lang="en-US" sz="2400" dirty="0" smtClean="0"/>
              <a:t>No fear of death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Bravery, honor and absolute loyalty to lord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Rather die than be dishonored a samurai would commit seppuku = ritual suicide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i="1" dirty="0" smtClean="0"/>
              <a:t>Tale of the </a:t>
            </a:r>
            <a:r>
              <a:rPr lang="en-US" sz="2400" i="1" dirty="0" err="1" smtClean="0"/>
              <a:t>Ronin</a:t>
            </a:r>
            <a:endParaRPr lang="en-US" sz="2400" i="1" dirty="0" smtClean="0"/>
          </a:p>
          <a:p>
            <a:pPr lvl="1" eaLnBrk="1" hangingPunct="1"/>
            <a:r>
              <a:rPr lang="en-US" sz="2400" dirty="0" smtClean="0"/>
              <a:t>Story that tells of  loyal samurai warriors</a:t>
            </a:r>
          </a:p>
        </p:txBody>
      </p:sp>
      <p:pic>
        <p:nvPicPr>
          <p:cNvPr id="7172" name="Picture 2" descr="C:\Documents and Settings\dmacr0617\Local Settings\Temporary Internet Files\Content.IE5\URW0X5TT\MCBD0908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029200"/>
            <a:ext cx="15890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715000" y="0"/>
            <a:ext cx="3429000" cy="1371600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Japanese </a:t>
            </a:r>
            <a:br>
              <a:rPr lang="en-US" sz="3200" u="sng" dirty="0" smtClean="0"/>
            </a:br>
            <a:r>
              <a:rPr lang="en-US" sz="3200" u="sng" dirty="0" smtClean="0"/>
              <a:t>Feudal System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(1185-1600)</a:t>
            </a:r>
          </a:p>
        </p:txBody>
      </p:sp>
      <p:sp>
        <p:nvSpPr>
          <p:cNvPr id="6147" name="Content Placeholder 10"/>
          <p:cNvSpPr>
            <a:spLocks noGrp="1"/>
          </p:cNvSpPr>
          <p:nvPr>
            <p:ph idx="1"/>
          </p:nvPr>
        </p:nvSpPr>
        <p:spPr>
          <a:xfrm>
            <a:off x="1371600" y="1295400"/>
            <a:ext cx="6553200" cy="55626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400" dirty="0" smtClean="0"/>
              <a:t>     </a:t>
            </a:r>
            <a:r>
              <a:rPr lang="en-US" sz="2400" b="1" dirty="0" smtClean="0"/>
              <a:t>EMPEROR</a:t>
            </a:r>
          </a:p>
          <a:p>
            <a:pPr algn="ctr" eaLnBrk="1" hangingPunct="1"/>
            <a:endParaRPr lang="en-US" sz="2400" dirty="0" smtClean="0"/>
          </a:p>
          <a:p>
            <a:pPr algn="ctr" eaLnBrk="1" hangingPunct="1">
              <a:buNone/>
            </a:pPr>
            <a:r>
              <a:rPr lang="en-US" sz="2400" dirty="0" smtClean="0"/>
              <a:t>  </a:t>
            </a:r>
            <a:r>
              <a:rPr lang="en-US" sz="2400" b="1" dirty="0" smtClean="0"/>
              <a:t> SHOGUN</a:t>
            </a:r>
          </a:p>
          <a:p>
            <a:pPr lvl="1" algn="ctr" eaLnBrk="1" hangingPunct="1"/>
            <a:r>
              <a:rPr lang="en-US" sz="2400" dirty="0" smtClean="0"/>
              <a:t>Military commander</a:t>
            </a:r>
          </a:p>
          <a:p>
            <a:pPr lvl="1" algn="ctr" eaLnBrk="1" hangingPunct="1"/>
            <a:endParaRPr lang="en-US" sz="2400" dirty="0" smtClean="0"/>
          </a:p>
          <a:p>
            <a:pPr algn="ctr" eaLnBrk="1" hangingPunct="1"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 DAIMYO</a:t>
            </a:r>
          </a:p>
          <a:p>
            <a:pPr lvl="1" algn="ctr" eaLnBrk="1" hangingPunct="1"/>
            <a:r>
              <a:rPr lang="en-US" sz="2400" dirty="0" smtClean="0"/>
              <a:t>warrior lords</a:t>
            </a:r>
          </a:p>
          <a:p>
            <a:pPr lvl="1" algn="ctr" eaLnBrk="1" hangingPunct="1"/>
            <a:endParaRPr lang="en-US" sz="2400" dirty="0" smtClean="0"/>
          </a:p>
          <a:p>
            <a:pPr algn="ctr" eaLnBrk="1" hangingPunct="1">
              <a:buNone/>
            </a:pPr>
            <a:r>
              <a:rPr lang="en-US" sz="2400" b="1" dirty="0" smtClean="0"/>
              <a:t>    SAMURAI</a:t>
            </a:r>
          </a:p>
          <a:p>
            <a:pPr lvl="1" algn="ctr" eaLnBrk="1" hangingPunct="1"/>
            <a:r>
              <a:rPr lang="en-US" sz="2400" dirty="0" smtClean="0"/>
              <a:t>Warriors: “those who serve”</a:t>
            </a:r>
          </a:p>
          <a:p>
            <a:pPr algn="ctr" eaLnBrk="1" hangingPunct="1"/>
            <a:r>
              <a:rPr lang="en-US" sz="2400" dirty="0" smtClean="0"/>
              <a:t>Peasants &amp; Artisans </a:t>
            </a:r>
          </a:p>
          <a:p>
            <a:pPr algn="ctr" eaLnBrk="1" hangingPunct="1"/>
            <a:r>
              <a:rPr lang="en-US" sz="2400" dirty="0" smtClean="0"/>
              <a:t>Merchants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667000" cy="34778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IMPORTANT </a:t>
            </a:r>
            <a:r>
              <a:rPr lang="en-US" sz="2000" b="1" u="sng" dirty="0" smtClean="0">
                <a:solidFill>
                  <a:schemeClr val="bg1"/>
                </a:solidFill>
              </a:rPr>
              <a:t>DETAILS</a:t>
            </a:r>
          </a:p>
          <a:p>
            <a:pPr algn="ctr"/>
            <a:endParaRPr lang="en-US" sz="2000" b="1" u="sng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Rigid Class Structure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Dominated by warrior aristocrats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Determined relationships between classes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914400" y="0"/>
            <a:ext cx="7848600" cy="6858000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Tokugawa </a:t>
            </a:r>
            <a:r>
              <a:rPr lang="en-US" u="sng" dirty="0" err="1" smtClean="0"/>
              <a:t>Shogunate</a:t>
            </a:r>
            <a:endParaRPr lang="en-US" u="sng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867400"/>
          </a:xfrm>
        </p:spPr>
        <p:txBody>
          <a:bodyPr/>
          <a:lstStyle/>
          <a:p>
            <a:pPr eaLnBrk="1" hangingPunct="1"/>
            <a:r>
              <a:rPr lang="en-US" sz="2900" dirty="0" smtClean="0"/>
              <a:t>17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century – 19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century</a:t>
            </a:r>
          </a:p>
          <a:p>
            <a:pPr eaLnBrk="1" hangingPunct="1">
              <a:buNone/>
            </a:pPr>
            <a:endParaRPr lang="en-US" sz="2900" dirty="0" smtClean="0"/>
          </a:p>
          <a:p>
            <a:pPr eaLnBrk="1" hangingPunct="1"/>
            <a:r>
              <a:rPr lang="en-US" sz="2900" dirty="0" smtClean="0"/>
              <a:t>GOLDEN AGE for JAPAN</a:t>
            </a:r>
          </a:p>
          <a:p>
            <a:pPr eaLnBrk="1" hangingPunct="1">
              <a:buNone/>
            </a:pPr>
            <a:endParaRPr lang="en-US" sz="2900" dirty="0" smtClean="0"/>
          </a:p>
          <a:p>
            <a:pPr eaLnBrk="1" hangingPunct="1"/>
            <a:r>
              <a:rPr lang="en-US" sz="2900" dirty="0" smtClean="0"/>
              <a:t>Most successful of the </a:t>
            </a:r>
            <a:r>
              <a:rPr lang="en-US" sz="2900" dirty="0" err="1" smtClean="0"/>
              <a:t>shogunates</a:t>
            </a:r>
            <a:endParaRPr lang="en-US" sz="2900" dirty="0" smtClean="0"/>
          </a:p>
          <a:p>
            <a:pPr eaLnBrk="1" hangingPunct="1">
              <a:buNone/>
            </a:pPr>
            <a:endParaRPr lang="en-US" sz="2900" dirty="0" smtClean="0"/>
          </a:p>
          <a:p>
            <a:pPr eaLnBrk="1" hangingPunct="1"/>
            <a:r>
              <a:rPr lang="en-US" sz="2900" dirty="0" smtClean="0"/>
              <a:t>Peace and stability</a:t>
            </a:r>
          </a:p>
          <a:p>
            <a:pPr eaLnBrk="1" hangingPunct="1">
              <a:buNone/>
            </a:pPr>
            <a:endParaRPr lang="en-US" sz="2900" dirty="0" smtClean="0"/>
          </a:p>
          <a:p>
            <a:pPr eaLnBrk="1" hangingPunct="1"/>
            <a:r>
              <a:rPr lang="en-US" sz="2900" dirty="0" smtClean="0"/>
              <a:t>Economic prosperity</a:t>
            </a:r>
          </a:p>
          <a:p>
            <a:pPr eaLnBrk="1" hangingPunct="1">
              <a:buNone/>
            </a:pPr>
            <a:endParaRPr lang="en-US" sz="2900" dirty="0" smtClean="0"/>
          </a:p>
          <a:p>
            <a:pPr eaLnBrk="1" hangingPunct="1"/>
            <a:r>
              <a:rPr lang="en-US" sz="2900" dirty="0" smtClean="0"/>
              <a:t>Agriculture and trade improved</a:t>
            </a:r>
          </a:p>
          <a:p>
            <a:pPr eaLnBrk="1" hangingPunct="1">
              <a:buFontTx/>
              <a:buNone/>
            </a:pPr>
            <a:endParaRPr lang="en-US" sz="29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IMPERIALISM and the MEIJI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1853:  Americans arrive in Japan </a:t>
            </a:r>
          </a:p>
          <a:p>
            <a:pPr lvl="1" eaLnBrk="1" hangingPunct="1"/>
            <a:r>
              <a:rPr lang="en-US" dirty="0" smtClean="0"/>
              <a:t>Matthew Perry</a:t>
            </a:r>
          </a:p>
          <a:p>
            <a:pPr lvl="1" eaLnBrk="1" hangingPunct="1"/>
            <a:r>
              <a:rPr lang="en-US" dirty="0" smtClean="0"/>
              <a:t>Trade </a:t>
            </a:r>
            <a:r>
              <a:rPr lang="en-US" dirty="0" err="1" smtClean="0"/>
              <a:t>w</a:t>
            </a:r>
            <a:r>
              <a:rPr lang="en-US" dirty="0" smtClean="0"/>
              <a:t>/Japan opens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Meiji Restoration</a:t>
            </a:r>
          </a:p>
          <a:p>
            <a:pPr lvl="1" eaLnBrk="1" hangingPunct="1"/>
            <a:r>
              <a:rPr lang="en-US" dirty="0" smtClean="0"/>
              <a:t>Western technology Japan into the future</a:t>
            </a:r>
          </a:p>
          <a:p>
            <a:pPr lvl="1" eaLnBrk="1" hangingPunct="1"/>
            <a:r>
              <a:rPr lang="en-US" dirty="0" smtClean="0"/>
              <a:t>Samurai lose their special privileges</a:t>
            </a:r>
          </a:p>
          <a:p>
            <a:pPr lvl="1" eaLnBrk="1" hangingPunct="1"/>
            <a:r>
              <a:rPr lang="en-US" dirty="0" smtClean="0"/>
              <a:t>Western dress becomes popular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341</Words>
  <Application>Microsoft Macintosh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INTRODUCTION to JAPAN: How did its geography force Japan to look beyond itself? </vt:lpstr>
      <vt:lpstr>Japanese Geography</vt:lpstr>
      <vt:lpstr>Location, location, location</vt:lpstr>
      <vt:lpstr>Japanese Religions</vt:lpstr>
      <vt:lpstr>Traditional Japanese Society</vt:lpstr>
      <vt:lpstr>Code of Bushido</vt:lpstr>
      <vt:lpstr>Japanese  Feudal System (1185-1600)</vt:lpstr>
      <vt:lpstr>Tokugawa Shogunate</vt:lpstr>
      <vt:lpstr>IMPERIALISM and the MEIJI</vt:lpstr>
      <vt:lpstr>JAPAN and the WEST</vt:lpstr>
      <vt:lpstr>Contributions of Japanese Culture</vt:lpstr>
    </vt:vector>
  </TitlesOfParts>
  <Company>schreiber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</dc:title>
  <dc:creator>Macrigiane</dc:creator>
  <cp:lastModifiedBy>Michelle Sorise</cp:lastModifiedBy>
  <cp:revision>19</cp:revision>
  <dcterms:created xsi:type="dcterms:W3CDTF">2011-06-14T15:20:52Z</dcterms:created>
  <dcterms:modified xsi:type="dcterms:W3CDTF">2011-06-14T15:31:42Z</dcterms:modified>
</cp:coreProperties>
</file>