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463713B-2EDF-4AB8-8D8E-8189AB145A52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01954C-4E47-4AED-9573-D5B0A9465D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3713B-2EDF-4AB8-8D8E-8189AB145A52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1954C-4E47-4AED-9573-D5B0A9465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3713B-2EDF-4AB8-8D8E-8189AB145A52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1954C-4E47-4AED-9573-D5B0A9465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3713B-2EDF-4AB8-8D8E-8189AB145A52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1954C-4E47-4AED-9573-D5B0A9465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463713B-2EDF-4AB8-8D8E-8189AB145A52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01954C-4E47-4AED-9573-D5B0A9465D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3713B-2EDF-4AB8-8D8E-8189AB145A52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01954C-4E47-4AED-9573-D5B0A9465D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3713B-2EDF-4AB8-8D8E-8189AB145A52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01954C-4E47-4AED-9573-D5B0A9465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3713B-2EDF-4AB8-8D8E-8189AB145A52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1954C-4E47-4AED-9573-D5B0A9465D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3713B-2EDF-4AB8-8D8E-8189AB145A52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1954C-4E47-4AED-9573-D5B0A9465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463713B-2EDF-4AB8-8D8E-8189AB145A52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01954C-4E47-4AED-9573-D5B0A9465D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463713B-2EDF-4AB8-8D8E-8189AB145A52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01954C-4E47-4AED-9573-D5B0A9465D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463713B-2EDF-4AB8-8D8E-8189AB145A52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001954C-4E47-4AED-9573-D5B0A9465D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AIM: How did the French and Indian War create more tension between the British and the colonists?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sagua0121\AppData\Local\Microsoft\Windows\Temporary Internet Files\Content.IE5\5IKJ0RPC\5449002019_c15cd9cc3a_z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438400"/>
            <a:ext cx="4444374" cy="2819400"/>
          </a:xfrm>
          <a:prstGeom prst="rect">
            <a:avLst/>
          </a:prstGeom>
          <a:noFill/>
        </p:spPr>
      </p:pic>
      <p:pic>
        <p:nvPicPr>
          <p:cNvPr id="1027" name="Picture 3" descr="C:\Users\sagua0121\AppData\Local\Microsoft\Windows\Temporary Internet Files\Content.IE5\1HKYIEZZ\1861_Springfield_Crossed_Muskets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953000"/>
            <a:ext cx="2743200" cy="15805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French and Indian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1754-1763 – a war between the British and their American allies (colonists) VS. the French and their Native American allies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French had a good relationship with Native Americans because of the fur trade (French not interested in conquering land)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George Washington—sent by governor of Virginia to evict the French</a:t>
            </a:r>
          </a:p>
          <a:p>
            <a:pPr>
              <a:buNone/>
            </a:pPr>
            <a:r>
              <a:rPr lang="en-US" dirty="0" smtClean="0"/>
              <a:t>			</a:t>
            </a:r>
            <a:endParaRPr lang="en-US" dirty="0"/>
          </a:p>
        </p:txBody>
      </p:sp>
      <p:pic>
        <p:nvPicPr>
          <p:cNvPr id="2051" name="Picture 3" descr="C:\Users\sagua0121\AppData\Local\Microsoft\Windows\Temporary Internet Files\Content.IE5\I0ZFEVQK\george%20washington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124200"/>
            <a:ext cx="2477453" cy="3238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1754—militia attacks the </a:t>
            </a:r>
            <a:r>
              <a:rPr lang="en-US" dirty="0" err="1" smtClean="0"/>
              <a:t>French</a:t>
            </a:r>
            <a:r>
              <a:rPr lang="en-US" dirty="0" err="1" smtClean="0">
                <a:sym typeface="Wingdings" pitchFamily="2" charset="2"/>
              </a:rPr>
              <a:t>start</a:t>
            </a:r>
            <a:r>
              <a:rPr lang="en-US" dirty="0" smtClean="0">
                <a:sym typeface="Wingdings" pitchFamily="2" charset="2"/>
              </a:rPr>
              <a:t> of the French and Indian War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B. Ben Franklin proposes Albany plan of Union  (worksheet)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	1. Wants to unite colonies under central government under British control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	2. start of nationalism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	3. colonies do not want to give up power despite common interests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Albany Plan of 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What is Ben Franklin proposing?</a:t>
            </a:r>
          </a:p>
          <a:p>
            <a:endParaRPr lang="en-US" dirty="0" smtClean="0"/>
          </a:p>
          <a:p>
            <a:r>
              <a:rPr lang="en-US" dirty="0" smtClean="0"/>
              <a:t>2. State two stipulations of the plan in your own words</a:t>
            </a:r>
          </a:p>
          <a:p>
            <a:endParaRPr lang="en-US" dirty="0" smtClean="0"/>
          </a:p>
          <a:p>
            <a:r>
              <a:rPr lang="en-US" dirty="0" smtClean="0"/>
              <a:t>3. Was it successful? </a:t>
            </a:r>
            <a:r>
              <a:rPr lang="en-US" smtClean="0"/>
              <a:t>Why/why not?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Treaty of Paris (1763)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End of war</a:t>
            </a:r>
          </a:p>
          <a:p>
            <a:pPr>
              <a:buNone/>
            </a:pPr>
            <a:r>
              <a:rPr lang="en-US" dirty="0" smtClean="0"/>
              <a:t>		1. land </a:t>
            </a:r>
            <a:r>
              <a:rPr lang="en-US" dirty="0" err="1" smtClean="0"/>
              <a:t>exchange</a:t>
            </a:r>
            <a:r>
              <a:rPr lang="en-US" dirty="0" err="1" smtClean="0">
                <a:sym typeface="Wingdings" pitchFamily="2" charset="2"/>
              </a:rPr>
              <a:t>Britain</a:t>
            </a:r>
            <a:r>
              <a:rPr lang="en-US" dirty="0" smtClean="0">
                <a:sym typeface="Wingdings" pitchFamily="2" charset="2"/>
              </a:rPr>
              <a:t> gains , France loses</a:t>
            </a:r>
            <a:endParaRPr lang="en-US" dirty="0"/>
          </a:p>
        </p:txBody>
      </p:sp>
      <p:pic>
        <p:nvPicPr>
          <p:cNvPr id="3074" name="Picture 2" descr="C:\Users\sagua0121\AppData\Local\Microsoft\Windows\Temporary Internet Files\Content.IE5\KURXXZXB\GERlarcano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810000"/>
            <a:ext cx="3462528" cy="24428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Proclamation of 1763</a:t>
            </a:r>
            <a:endParaRPr lang="en-US" dirty="0"/>
          </a:p>
        </p:txBody>
      </p:sp>
      <p:pic>
        <p:nvPicPr>
          <p:cNvPr id="4" name="Content Placeholder 3" descr="proc line of 176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676400"/>
            <a:ext cx="3115365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Appalachian mountains become dividing line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1. Colonists may not move west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2. Native Americans may not move east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3. Difficult to enforce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</TotalTime>
  <Words>166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AIM: How did the French and Indian War create more tension between the British and the colonists?</vt:lpstr>
      <vt:lpstr>I. French and Indian War</vt:lpstr>
      <vt:lpstr>Slide 3</vt:lpstr>
      <vt:lpstr>Slide 4</vt:lpstr>
      <vt:lpstr>The Albany Plan of Union</vt:lpstr>
      <vt:lpstr>II. Treaty of Paris (1763)</vt:lpstr>
      <vt:lpstr>III. Proclamation of 1763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How did the French and Indian War create more tension between the British and the colonists?</dc:title>
  <dc:creator>temp</dc:creator>
  <cp:lastModifiedBy>temp</cp:lastModifiedBy>
  <cp:revision>3</cp:revision>
  <dcterms:created xsi:type="dcterms:W3CDTF">2015-09-18T12:45:53Z</dcterms:created>
  <dcterms:modified xsi:type="dcterms:W3CDTF">2015-09-18T13:04:51Z</dcterms:modified>
</cp:coreProperties>
</file>