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71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85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72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36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054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03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692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6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84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45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84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C655-6EAD-4846-A246-2744D126F5BC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A3FD-0926-4719-9492-B842D8347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2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H2CDkqCgh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Aim: </a:t>
            </a:r>
            <a:b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were Women and Children Treated by industrialists?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7630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 Now: Fill in the blank to the following equation: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U.S. was ripe for prosperity.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Technology + Financial banking + ________ = Industrialization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WORKFORCE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2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Growing Workforce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Contract of Labor Act 1864</a:t>
            </a:r>
            <a:r>
              <a:rPr lang="en-US" dirty="0" smtClean="0"/>
              <a:t>— </a:t>
            </a:r>
          </a:p>
          <a:p>
            <a:r>
              <a:rPr lang="en-US" dirty="0" smtClean="0"/>
              <a:t>encouraged </a:t>
            </a:r>
            <a:r>
              <a:rPr lang="en-US" dirty="0"/>
              <a:t>immigration throughout </a:t>
            </a:r>
            <a:r>
              <a:rPr lang="en-US" dirty="0" smtClean="0"/>
              <a:t>America.</a:t>
            </a:r>
          </a:p>
          <a:p>
            <a:r>
              <a:rPr lang="en-US" dirty="0" smtClean="0"/>
              <a:t>Industries </a:t>
            </a:r>
            <a:r>
              <a:rPr lang="en-US" dirty="0"/>
              <a:t>and </a:t>
            </a:r>
            <a:r>
              <a:rPr lang="en-US" dirty="0" smtClean="0"/>
              <a:t>businesses</a:t>
            </a:r>
            <a:r>
              <a:rPr lang="en-US" dirty="0"/>
              <a:t> </a:t>
            </a:r>
            <a:r>
              <a:rPr lang="en-US" dirty="0" smtClean="0"/>
              <a:t>offered </a:t>
            </a:r>
            <a:r>
              <a:rPr lang="en-US" dirty="0"/>
              <a:t>contracts to immigrants shortly after the Civil </a:t>
            </a:r>
            <a:r>
              <a:rPr lang="en-US" dirty="0" smtClean="0"/>
              <a:t>War.</a:t>
            </a:r>
          </a:p>
          <a:p>
            <a:r>
              <a:rPr lang="en-US" dirty="0" smtClean="0"/>
              <a:t>contracts gave immigrants free entrance </a:t>
            </a:r>
            <a:r>
              <a:rPr lang="en-US" dirty="0"/>
              <a:t>to America, if the immigrants promised to work for the </a:t>
            </a:r>
            <a:r>
              <a:rPr lang="en-US" dirty="0" smtClean="0"/>
              <a:t>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0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Families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Every family member worked—</a:t>
            </a:r>
            <a:r>
              <a:rPr lang="en-US" i="1" dirty="0" smtClean="0"/>
              <a:t>Why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Low wages; no 1 person could support the household</a:t>
            </a:r>
          </a:p>
          <a:p>
            <a:pPr lvl="1"/>
            <a:r>
              <a:rPr lang="en-US" dirty="0" smtClean="0"/>
              <a:t>Children at 12-13 yrs. </a:t>
            </a:r>
            <a:r>
              <a:rPr lang="en-US" dirty="0"/>
              <a:t>o</a:t>
            </a:r>
            <a:r>
              <a:rPr lang="en-US" dirty="0" smtClean="0"/>
              <a:t>ld would leave school to work; more often girls than boys</a:t>
            </a:r>
          </a:p>
          <a:p>
            <a:pPr lvl="1"/>
            <a:r>
              <a:rPr lang="en-US" dirty="0" smtClean="0"/>
              <a:t>If a mom couldn’t make money at home, she’d work in a factory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dirty="0" smtClean="0"/>
              <a:t>No gov’t assistance at this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532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Darwinism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appealed to people</a:t>
            </a:r>
          </a:p>
          <a:p>
            <a:r>
              <a:rPr lang="en-US" dirty="0" smtClean="0"/>
              <a:t>People were poor because they were weak</a:t>
            </a:r>
          </a:p>
          <a:p>
            <a:r>
              <a:rPr lang="en-US" dirty="0" smtClean="0"/>
              <a:t>Offering help would encourage idleness</a:t>
            </a:r>
          </a:p>
          <a:p>
            <a:r>
              <a:rPr lang="en-US" dirty="0" smtClean="0"/>
              <a:t>Supported Laisse Faire Capitalism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6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Factory Work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 hr. work day rarely enforced</a:t>
            </a:r>
          </a:p>
          <a:p>
            <a:pPr lvl="1"/>
            <a:r>
              <a:rPr lang="en-US" dirty="0" smtClean="0"/>
              <a:t>Most laborers worked 12 hr./day 6 days/week and had to meet </a:t>
            </a:r>
            <a:r>
              <a:rPr lang="en-US" u="sng" dirty="0" smtClean="0"/>
              <a:t>production</a:t>
            </a:r>
            <a:r>
              <a:rPr lang="en-US" dirty="0" smtClean="0"/>
              <a:t> Could reach 19 HOURS!</a:t>
            </a:r>
          </a:p>
          <a:p>
            <a:r>
              <a:rPr lang="en-US" dirty="0" smtClean="0"/>
              <a:t>Payed not by hourly wage but by </a:t>
            </a:r>
            <a:r>
              <a:rPr lang="en-US" u="sng" dirty="0" smtClean="0"/>
              <a:t>piecework</a:t>
            </a:r>
            <a:r>
              <a:rPr lang="en-US" dirty="0" smtClean="0"/>
              <a:t>: payed by how much you produce</a:t>
            </a:r>
          </a:p>
          <a:p>
            <a:r>
              <a:rPr lang="en-US" dirty="0" smtClean="0"/>
              <a:t>Workers were a slave to the clock</a:t>
            </a:r>
          </a:p>
          <a:p>
            <a:r>
              <a:rPr lang="en-US" dirty="0" smtClean="0"/>
              <a:t>Division of labor—no longer from start to finish like Craftsmen</a:t>
            </a:r>
          </a:p>
          <a:p>
            <a:r>
              <a:rPr lang="en-US" dirty="0" smtClean="0"/>
              <a:t>How were workers treated?</a:t>
            </a:r>
          </a:p>
          <a:p>
            <a:pPr lvl="1"/>
            <a:r>
              <a:rPr lang="en-US" dirty="0" smtClean="0"/>
              <a:t>(Far and Away) </a:t>
            </a:r>
          </a:p>
        </p:txBody>
      </p:sp>
    </p:spTree>
    <p:extLst>
      <p:ext uri="{BB962C8B-B14F-4D97-AF65-F5344CB8AC3E}">
        <p14:creationId xmlns:p14="http://schemas.microsoft.com/office/powerpoint/2010/main" xmlns="" val="2199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Conditions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Deafening noise from machines</a:t>
            </a:r>
          </a:p>
          <a:p>
            <a:r>
              <a:rPr lang="en-US" dirty="0" smtClean="0"/>
              <a:t>Poor lighting, ventilation &amp; heat</a:t>
            </a:r>
          </a:p>
          <a:p>
            <a:endParaRPr lang="en-US" dirty="0" smtClean="0"/>
          </a:p>
          <a:p>
            <a:r>
              <a:rPr lang="en-US" dirty="0" smtClean="0"/>
              <a:t>Average number of workers killed on the job each week in 1882</a:t>
            </a:r>
            <a:r>
              <a:rPr lang="en-US" dirty="0" smtClean="0">
                <a:sym typeface="Wingdings" panose="05000000000000000000" pitchFamily="2" charset="2"/>
              </a:rPr>
              <a:t>  675.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i="1" dirty="0" smtClean="0">
                <a:sym typeface="Wingdings" panose="05000000000000000000" pitchFamily="2" charset="2"/>
              </a:rPr>
              <a:t>Why would people work there??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Factories offered higher pay &amp; more opportunities than other places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1905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Dangerous 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Conditions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72200" y="2057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19800" y="2362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17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Women and Children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24800" cy="1142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1880 made up 5% of the workforce</a:t>
            </a:r>
          </a:p>
          <a:p>
            <a:r>
              <a:rPr lang="en-US" dirty="0" smtClean="0"/>
              <a:t>Often whipped in a whipping room</a:t>
            </a:r>
          </a:p>
          <a:p>
            <a:r>
              <a:rPr lang="en-US" dirty="0" smtClean="0"/>
              <a:t>Working children = food on the table</a:t>
            </a:r>
            <a:endParaRPr lang="en-US" dirty="0"/>
          </a:p>
        </p:txBody>
      </p:sp>
      <p:pic>
        <p:nvPicPr>
          <p:cNvPr id="1026" name="Picture 2" descr="http://keithgouge7.weebly.com/uploads/8/8/7/9/8879749/8810920.jpg?2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371" y="2819400"/>
            <a:ext cx="5410200" cy="38786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3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H2CDkqCghs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3867" y="0"/>
            <a:ext cx="9177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32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Women and Children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482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Women</a:t>
            </a:r>
          </a:p>
          <a:p>
            <a:r>
              <a:rPr lang="en-US" dirty="0" smtClean="0"/>
              <a:t>Employers excluded women from high paying jobs &amp; most skilled jobs</a:t>
            </a:r>
          </a:p>
          <a:p>
            <a:pPr lvl="1"/>
            <a:r>
              <a:rPr lang="en-US" dirty="0" smtClean="0"/>
              <a:t>Thought they’d be better at “women’s work”</a:t>
            </a:r>
          </a:p>
          <a:p>
            <a:r>
              <a:rPr lang="en-US" dirty="0" smtClean="0"/>
              <a:t>Only men had access to training on more complicated machines</a:t>
            </a:r>
          </a:p>
          <a:p>
            <a:r>
              <a:rPr lang="en-US" dirty="0" smtClean="0"/>
              <a:t>Advancement?</a:t>
            </a:r>
          </a:p>
          <a:p>
            <a:pPr lvl="1"/>
            <a:r>
              <a:rPr lang="en-US" dirty="0" smtClean="0"/>
              <a:t>Women had NO opportunity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286000"/>
            <a:ext cx="3724386" cy="3419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51214" y="5925234"/>
            <a:ext cx="489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 assumed they were being supported by a man’s salary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74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304</Words>
  <Application>Microsoft Office PowerPoint</Application>
  <PresentationFormat>On-screen Show (4:3)</PresentationFormat>
  <Paragraphs>53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Aim:  How were Women and Children Treated by industrialists?</vt:lpstr>
      <vt:lpstr>The Growing Workforce</vt:lpstr>
      <vt:lpstr>Working Families</vt:lpstr>
      <vt:lpstr>Social Darwinism</vt:lpstr>
      <vt:lpstr>Factory Work</vt:lpstr>
      <vt:lpstr>Working Conditions</vt:lpstr>
      <vt:lpstr>Working Women and Children</vt:lpstr>
      <vt:lpstr>Slide 8</vt:lpstr>
      <vt:lpstr>Working Women and Children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How were Women and Children Treated by industrialists?</dc:title>
  <dc:creator>Tricia</dc:creator>
  <cp:lastModifiedBy>temp</cp:lastModifiedBy>
  <cp:revision>15</cp:revision>
  <dcterms:created xsi:type="dcterms:W3CDTF">2016-02-01T00:55:42Z</dcterms:created>
  <dcterms:modified xsi:type="dcterms:W3CDTF">2016-02-03T19:36:45Z</dcterms:modified>
</cp:coreProperties>
</file>