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57" r:id="rId8"/>
    <p:sldId id="258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B83-2765-44DA-B403-27AADB0D600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4A3D-10DD-4C7B-BAE4-332ED0A3D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B83-2765-44DA-B403-27AADB0D600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4A3D-10DD-4C7B-BAE4-332ED0A3D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B83-2765-44DA-B403-27AADB0D600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4A3D-10DD-4C7B-BAE4-332ED0A3D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B83-2765-44DA-B403-27AADB0D600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4A3D-10DD-4C7B-BAE4-332ED0A3D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B83-2765-44DA-B403-27AADB0D600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4A3D-10DD-4C7B-BAE4-332ED0A3D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B83-2765-44DA-B403-27AADB0D600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4A3D-10DD-4C7B-BAE4-332ED0A3D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B83-2765-44DA-B403-27AADB0D600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4A3D-10DD-4C7B-BAE4-332ED0A3D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B83-2765-44DA-B403-27AADB0D600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4A3D-10DD-4C7B-BAE4-332ED0A3D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B83-2765-44DA-B403-27AADB0D600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4A3D-10DD-4C7B-BAE4-332ED0A3D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B83-2765-44DA-B403-27AADB0D600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4A3D-10DD-4C7B-BAE4-332ED0A3D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0B83-2765-44DA-B403-27AADB0D600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4A3D-10DD-4C7B-BAE4-332ED0A3D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20B83-2765-44DA-B403-27AADB0D600E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C4A3D-10DD-4C7B-BAE4-332ED0A3D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n.com/2015/03/30/asia/china-one-child-policy-undo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pecsec.org/china-one-child-policy-pros-and-con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AIM: Is the One Child </a:t>
            </a:r>
            <a:r>
              <a:rPr lang="en-US" smtClean="0"/>
              <a:t>Policy a necessary </a:t>
            </a:r>
            <a:r>
              <a:rPr lang="en-US" dirty="0" smtClean="0"/>
              <a:t>method to control the population in China?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http://www.cnn.com/2015/03/30/asia/china-one-child-policy-undo/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“We would rather shed rivers of blood than have one extra child!”</a:t>
            </a:r>
          </a:p>
          <a:p>
            <a:endParaRPr lang="en-US" b="1" i="1" dirty="0" smtClean="0"/>
          </a:p>
          <a:p>
            <a:r>
              <a:rPr lang="en-US" b="1" i="1" dirty="0" smtClean="0"/>
              <a:t>“Induce or abort, but not bear!”</a:t>
            </a:r>
          </a:p>
          <a:p>
            <a:endParaRPr lang="en-US" b="1" i="1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--What do these slogans have in common?</a:t>
            </a:r>
          </a:p>
          <a:p>
            <a:pPr>
              <a:buNone/>
            </a:pPr>
            <a:r>
              <a:rPr lang="en-US" dirty="0" smtClean="0"/>
              <a:t>--</a:t>
            </a:r>
            <a:r>
              <a:rPr lang="en-US" dirty="0" smtClean="0"/>
              <a:t>Describe how you would feel if you saw these statements displayed in public?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Child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“family planning policy”</a:t>
            </a:r>
          </a:p>
          <a:p>
            <a:r>
              <a:rPr lang="en-US" dirty="0" smtClean="0"/>
              <a:t>“Of all things in the world, people are most precious.” –Mao Zedong </a:t>
            </a:r>
          </a:p>
          <a:p>
            <a:r>
              <a:rPr lang="en-US" dirty="0" smtClean="0"/>
              <a:t>Implemented in 1979 (Deng Xiaoping) for population control in China</a:t>
            </a:r>
          </a:p>
          <a:p>
            <a:r>
              <a:rPr lang="en-US" dirty="0" smtClean="0"/>
              <a:t>Strictly enforced in urban areas of 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70864"/>
            <a:ext cx="8686800" cy="54822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0" y="61722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6324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http://www.economist.com/node/18988926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enforced?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Incentives: “Certificate of Honor for Single-Child Parents”  (more access to government assistance, higher salaries….)</a:t>
            </a:r>
          </a:p>
          <a:p>
            <a:r>
              <a:rPr lang="en-US" dirty="0" smtClean="0"/>
              <a:t>Penalties: financial burdens, seizing of property, loss of jobs</a:t>
            </a:r>
          </a:p>
          <a:p>
            <a:pPr>
              <a:buNone/>
            </a:pPr>
            <a:r>
              <a:rPr lang="en-US" dirty="0" smtClean="0"/>
              <a:t>(penalties vary by region and situation)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the One Child Policy good for the demographics of China?</a:t>
            </a:r>
            <a:endParaRPr lang="en-US" dirty="0"/>
          </a:p>
        </p:txBody>
      </p:sp>
      <p:pic>
        <p:nvPicPr>
          <p:cNvPr id="4" name="Content Placeholder 3" descr="population by age group in Chin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600200"/>
            <a:ext cx="5051075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Xi </a:t>
            </a:r>
            <a:r>
              <a:rPr lang="en-US" dirty="0" err="1" smtClean="0"/>
              <a:t>Jinping</a:t>
            </a:r>
            <a:endParaRPr lang="en-US" dirty="0"/>
          </a:p>
        </p:txBody>
      </p:sp>
      <p:pic>
        <p:nvPicPr>
          <p:cNvPr id="4" name="Content Placeholder 3" descr="xi jinpin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295400"/>
            <a:ext cx="3739978" cy="3657600"/>
          </a:xfrm>
        </p:spPr>
      </p:pic>
      <p:sp>
        <p:nvSpPr>
          <p:cNvPr id="5" name="TextBox 4"/>
          <p:cNvSpPr txBox="1"/>
          <p:nvPr/>
        </p:nvSpPr>
        <p:spPr>
          <a:xfrm>
            <a:off x="5867400" y="2133600"/>
            <a:ext cx="2667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-President of China-March 2013</a:t>
            </a:r>
          </a:p>
          <a:p>
            <a:endParaRPr lang="en-US" sz="2000" dirty="0"/>
          </a:p>
          <a:p>
            <a:r>
              <a:rPr lang="en-US" sz="2000" dirty="0" smtClean="0"/>
              <a:t>-Dissolved National Population and Family Planning Commission (Merged with National Health and Family Planning Commission)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some evidence: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been chosen to work on the National Health and Family Commission.  Propose to the committee whether or not it would be a good idea to formally abolish the One-Child policy throughout all areas in China. Be able to justify your position of the issue.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1600" y="56388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http://apecsec.org/china-one-child-policy-pros-and-cons/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Universal Declaration of Human Rights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Article 16</a:t>
            </a:r>
          </a:p>
          <a:p>
            <a:r>
              <a:rPr lang="en-US" dirty="0" smtClean="0"/>
              <a:t>1. Men and women of full age, without any limitation due to race, nationality or religion, </a:t>
            </a:r>
            <a:r>
              <a:rPr lang="en-US" i="1" dirty="0" smtClean="0"/>
              <a:t>have the right to marry and to found a family</a:t>
            </a:r>
            <a:r>
              <a:rPr lang="en-US" dirty="0" smtClean="0"/>
              <a:t> . They are entitled to equal rights as to marriage, during marriage and at its</a:t>
            </a:r>
            <a:br>
              <a:rPr lang="en-US" dirty="0" smtClean="0"/>
            </a:br>
            <a:r>
              <a:rPr lang="en-US" dirty="0" smtClean="0"/>
              <a:t>dissolution.</a:t>
            </a:r>
          </a:p>
          <a:p>
            <a:r>
              <a:rPr lang="en-US" dirty="0" smtClean="0"/>
              <a:t>2. Marriage shall be entered into only with the free and full consent of the intending spouses.</a:t>
            </a:r>
          </a:p>
          <a:p>
            <a:r>
              <a:rPr lang="en-US" dirty="0" smtClean="0"/>
              <a:t>3. </a:t>
            </a:r>
            <a:r>
              <a:rPr lang="en-US" i="1" dirty="0" smtClean="0"/>
              <a:t>The family is the natural and fundamental group unit of society and is entitled to protection by society and the State.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</a:p>
          <a:p>
            <a:r>
              <a:rPr lang="en-US" dirty="0" smtClean="0"/>
              <a:t>Article 17</a:t>
            </a:r>
          </a:p>
          <a:p>
            <a:r>
              <a:rPr lang="en-US" dirty="0" smtClean="0"/>
              <a:t>1. Everyone has the right to own property alone as well as in association with others.</a:t>
            </a:r>
          </a:p>
          <a:p>
            <a:r>
              <a:rPr lang="en-US" dirty="0" smtClean="0"/>
              <a:t>2. </a:t>
            </a:r>
            <a:r>
              <a:rPr lang="en-US" i="1" dirty="0" smtClean="0"/>
              <a:t>No one shall be arbitrarily deprived of his property.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311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AIM: Is the One Child Policy a necessary method to control the population in China?</vt:lpstr>
      <vt:lpstr>Do Now:</vt:lpstr>
      <vt:lpstr>One Child Policy</vt:lpstr>
      <vt:lpstr>Slide 4</vt:lpstr>
      <vt:lpstr>How is it enforced?</vt:lpstr>
      <vt:lpstr>Is the One Child Policy good for the demographics of China?</vt:lpstr>
      <vt:lpstr>Xi Jinping</vt:lpstr>
      <vt:lpstr>Let’s look at some evidence:</vt:lpstr>
      <vt:lpstr>Universal Declaration of Human Rights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Is the One Child Policy an effective method of population control in China?</dc:title>
  <dc:creator>temp</dc:creator>
  <cp:lastModifiedBy>kgewi0910</cp:lastModifiedBy>
  <cp:revision>19</cp:revision>
  <dcterms:created xsi:type="dcterms:W3CDTF">2013-04-24T00:07:38Z</dcterms:created>
  <dcterms:modified xsi:type="dcterms:W3CDTF">2016-05-09T11:57:26Z</dcterms:modified>
</cp:coreProperties>
</file>