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98" r:id="rId1"/>
  </p:sldMasterIdLst>
  <p:sldIdLst>
    <p:sldId id="256" r:id="rId2"/>
    <p:sldId id="258" r:id="rId3"/>
    <p:sldId id="265" r:id="rId4"/>
    <p:sldId id="257" r:id="rId5"/>
    <p:sldId id="269" r:id="rId6"/>
    <p:sldId id="261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26" autoAdjust="0"/>
    <p:restoredTop sz="94660"/>
  </p:normalViewPr>
  <p:slideViewPr>
    <p:cSldViewPr>
      <p:cViewPr varScale="1">
        <p:scale>
          <a:sx n="63" d="100"/>
          <a:sy n="63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2A9F3-077A-4A96-85DE-D3830B7ACCD0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34209-A175-4B94-8447-C754C9F6EBD4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3767-33E9-4EFD-AD1D-7F9424FB63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B0556-B2DC-4C83-A475-069AC1A695C6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244F-1B4C-43FF-B38D-69D758BD2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FD975-455C-49F6-B82D-1DCF98DAC03B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50982-F0B2-46F4-9799-0E441349BC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50D07-0065-4A30-AB87-9B257E7B3E1B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3A592-E5A9-420C-AF5E-C0F8D30E6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710D8-806E-45F4-BC64-1A7736FFE5DD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60954-9D65-4325-9939-864A78CFD3C9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9A190-A3D8-4702-BE66-07265CE0F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2FD1A-71B8-4325-9C04-3742D3B721BA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BBF34-F955-4BCF-A378-6BEA5573D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8D5B-8420-4622-AA19-6C36B78F5ADD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BA1A8-D186-4023-A78F-8D8FD3826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F2605-D79D-4400-B6EF-1FE6E18E07B8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AF61-F08B-48B5-A81F-CC8CAC7B5A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0FCEB-E255-48FC-B1A6-E8CDF50B0A30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B0933-82BC-49BC-BD68-0082A7F33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1AE057A-90CC-4D21-BC87-56EB610A2E45}" type="datetimeFigureOut">
              <a:rPr lang="en-US" smtClean="0"/>
              <a:pPr>
                <a:defRPr/>
              </a:pPr>
              <a:t>6/10/11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90C20AF-5093-4B99-8953-E1A6D71EB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229600" cy="2384425"/>
          </a:xfrm>
        </p:spPr>
        <p:txBody>
          <a:bodyPr/>
          <a:lstStyle/>
          <a:p>
            <a:pPr eaLnBrk="1" hangingPunct="1"/>
            <a:r>
              <a:rPr lang="en-US" dirty="0" smtClean="0"/>
              <a:t>Korea</a:t>
            </a:r>
            <a:br>
              <a:rPr lang="en-US" dirty="0" smtClean="0"/>
            </a:br>
            <a:r>
              <a:rPr lang="en-US" dirty="0" smtClean="0"/>
              <a:t>The Cultural </a:t>
            </a:r>
            <a:r>
              <a:rPr lang="en-US" dirty="0" smtClean="0"/>
              <a:t>L</a:t>
            </a:r>
            <a:r>
              <a:rPr lang="en-US" dirty="0" smtClean="0"/>
              <a:t>and </a:t>
            </a:r>
            <a:r>
              <a:rPr lang="en-US" dirty="0" smtClean="0"/>
              <a:t>B</a:t>
            </a:r>
            <a:r>
              <a:rPr lang="en-US" dirty="0" smtClean="0"/>
              <a:t>ridge </a:t>
            </a:r>
            <a:r>
              <a:rPr lang="en-US" dirty="0" smtClean="0"/>
              <a:t>of Asia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Geography of Korea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8768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Peninsula</a:t>
            </a:r>
          </a:p>
          <a:p>
            <a:pPr eaLnBrk="1" hangingPunct="1"/>
            <a:r>
              <a:rPr lang="en-US" sz="2400" dirty="0" smtClean="0"/>
              <a:t>5,400 miles of coastline</a:t>
            </a:r>
          </a:p>
          <a:p>
            <a:pPr eaLnBrk="1" hangingPunct="1"/>
            <a:r>
              <a:rPr lang="en-US" sz="2400" dirty="0" smtClean="0"/>
              <a:t>70% of land covered by low mountains</a:t>
            </a:r>
          </a:p>
          <a:p>
            <a:pPr lvl="1" eaLnBrk="1" hangingPunct="1"/>
            <a:r>
              <a:rPr lang="en-US" sz="2400" dirty="0" smtClean="0"/>
              <a:t>Terrace Farming</a:t>
            </a:r>
          </a:p>
          <a:p>
            <a:pPr eaLnBrk="1" hangingPunct="1"/>
            <a:r>
              <a:rPr lang="en-US" sz="2400" dirty="0" smtClean="0"/>
              <a:t>Population concentrated along western plains</a:t>
            </a:r>
          </a:p>
          <a:p>
            <a:pPr eaLnBrk="1" hangingPunct="1"/>
            <a:r>
              <a:rPr lang="en-US" sz="2400" dirty="0" smtClean="0"/>
              <a:t>People of Korea farmed and fished</a:t>
            </a:r>
          </a:p>
          <a:p>
            <a:pPr eaLnBrk="1" hangingPunct="1"/>
            <a:r>
              <a:rPr lang="en-US" sz="2400" dirty="0" smtClean="0"/>
              <a:t>Location= Invasion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6" name="Content Placeholder 4" descr="map kore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302" r="-13302"/>
          <a:stretch>
            <a:fillRect/>
          </a:stretch>
        </p:blipFill>
        <p:spPr>
          <a:xfrm>
            <a:off x="4823460" y="1936751"/>
            <a:ext cx="4320540" cy="47274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6000" dirty="0" smtClean="0"/>
              <a:t>Korea’s</a:t>
            </a:r>
            <a:r>
              <a:rPr lang="en-US" sz="6000" dirty="0" smtClean="0"/>
              <a:t> Nicknames</a:t>
            </a:r>
            <a:endParaRPr lang="en-US" sz="60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72000"/>
          </a:xfrm>
        </p:spPr>
        <p:txBody>
          <a:bodyPr/>
          <a:lstStyle/>
          <a:p>
            <a:r>
              <a:rPr lang="en-US" dirty="0" smtClean="0"/>
              <a:t>“land of the morning calm”</a:t>
            </a:r>
          </a:p>
          <a:p>
            <a:pPr lvl="1"/>
            <a:r>
              <a:rPr lang="en-US" dirty="0" smtClean="0"/>
              <a:t>Surrounded by water (peninsula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“the Hermit Kingdom”</a:t>
            </a:r>
          </a:p>
          <a:p>
            <a:pPr lvl="1"/>
            <a:r>
              <a:rPr lang="en-US" dirty="0" smtClean="0"/>
              <a:t>Westerners began to call Korea this after the </a:t>
            </a:r>
            <a:r>
              <a:rPr lang="en-US" dirty="0" err="1" smtClean="0"/>
              <a:t>Choson</a:t>
            </a:r>
            <a:r>
              <a:rPr lang="en-US" dirty="0" smtClean="0"/>
              <a:t> (Yi) Dynasty closed itself off from foreign contact</a:t>
            </a:r>
          </a:p>
          <a:p>
            <a:pPr lvl="1"/>
            <a:r>
              <a:rPr lang="en-US" dirty="0" smtClean="0"/>
              <a:t>The word “hermit” means </a:t>
            </a:r>
            <a:r>
              <a:rPr lang="en-US" u="sng" dirty="0" smtClean="0"/>
              <a:t>isolated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HISTORY of KOREA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0" y="1828800"/>
            <a:ext cx="4191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300 – 600 AD (or C.E.)</a:t>
            </a:r>
          </a:p>
          <a:p>
            <a:pPr lvl="1" eaLnBrk="1" hangingPunct="1"/>
            <a:r>
              <a:rPr lang="en-US" sz="2400" dirty="0" smtClean="0"/>
              <a:t>KOREA was divided into THREE KINGDOMS</a:t>
            </a:r>
          </a:p>
          <a:p>
            <a:pPr lvl="1" eaLnBrk="1" hangingPunct="1"/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KOGURYO, PAEKCHE, SILLA</a:t>
            </a:r>
          </a:p>
          <a:p>
            <a:pPr lvl="2"/>
            <a:r>
              <a:rPr lang="en-US" dirty="0" smtClean="0"/>
              <a:t>UNDER THE SILLA, KOREA BECAME A TRIBUTARY STATE OF CHINA</a:t>
            </a:r>
            <a:endParaRPr lang="en-US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4" name="Content Placeholder 3" descr="477px-Three_Kingdoms_of_Korea_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4400" y="1600200"/>
            <a:ext cx="3816042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HISTORY of KOREA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idx="1"/>
          </p:nvPr>
        </p:nvSpPr>
        <p:spPr>
          <a:xfrm>
            <a:off x="0" y="1752600"/>
            <a:ext cx="5867400" cy="5105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b="1" u="sng" dirty="0" smtClean="0"/>
              <a:t>918</a:t>
            </a:r>
            <a:r>
              <a:rPr lang="en-US" sz="2400" b="1" u="sng" dirty="0" smtClean="0"/>
              <a:t>-</a:t>
            </a:r>
            <a:r>
              <a:rPr lang="en-US" sz="2400" b="1" u="sng" dirty="0" smtClean="0"/>
              <a:t>139 KORYO </a:t>
            </a:r>
            <a:r>
              <a:rPr lang="en-US" sz="2400" b="1" u="sng" dirty="0" smtClean="0"/>
              <a:t>DYNASTY</a:t>
            </a:r>
          </a:p>
          <a:p>
            <a:pPr lvl="1" eaLnBrk="1" hangingPunct="1"/>
            <a:r>
              <a:rPr lang="en-US" sz="2400" dirty="0" smtClean="0"/>
              <a:t>BUDDHISM REACHED ITS GREATEST INFLUENCE (nature)</a:t>
            </a:r>
          </a:p>
          <a:p>
            <a:pPr lvl="1" eaLnBrk="1" hangingPunct="1"/>
            <a:r>
              <a:rPr lang="en-US" sz="2400" dirty="0" smtClean="0"/>
              <a:t>CELADON PORCELAIN</a:t>
            </a:r>
          </a:p>
          <a:p>
            <a:pPr lvl="1" eaLnBrk="1" hangingPunct="1"/>
            <a:r>
              <a:rPr lang="en-US" sz="2400" dirty="0" smtClean="0"/>
              <a:t>Military revolt and rule, peasant uprisings (1100’s</a:t>
            </a:r>
            <a:r>
              <a:rPr lang="en-US" sz="2400" dirty="0" smtClean="0"/>
              <a:t>)</a:t>
            </a:r>
          </a:p>
          <a:p>
            <a:pPr lvl="1" eaLnBrk="1" hangingPunct="1">
              <a:buNone/>
            </a:pPr>
            <a:endParaRPr lang="en-US" sz="2400" b="1" u="sng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 u="sng" dirty="0" smtClean="0">
                <a:solidFill>
                  <a:srgbClr val="000000"/>
                </a:solidFill>
              </a:rPr>
              <a:t>1392-</a:t>
            </a:r>
            <a:r>
              <a:rPr lang="en-US" sz="2400" b="1" u="sng" dirty="0" smtClean="0">
                <a:solidFill>
                  <a:srgbClr val="000000"/>
                </a:solidFill>
              </a:rPr>
              <a:t>1910 CHOSON </a:t>
            </a:r>
            <a:r>
              <a:rPr lang="en-US" sz="2400" b="1" u="sng" dirty="0" smtClean="0">
                <a:solidFill>
                  <a:srgbClr val="000000"/>
                </a:solidFill>
              </a:rPr>
              <a:t>or YI </a:t>
            </a:r>
            <a:r>
              <a:rPr lang="en-US" sz="2400" b="1" u="sng" dirty="0" smtClean="0">
                <a:solidFill>
                  <a:srgbClr val="000000"/>
                </a:solidFill>
              </a:rPr>
              <a:t>DYNASTY</a:t>
            </a:r>
          </a:p>
          <a:p>
            <a:pPr lvl="1">
              <a:buNone/>
            </a:pPr>
            <a:r>
              <a:rPr lang="en-US" sz="2395" dirty="0" smtClean="0">
                <a:solidFill>
                  <a:srgbClr val="000000"/>
                </a:solidFill>
              </a:rPr>
              <a:t>HANGUL</a:t>
            </a:r>
            <a:endParaRPr lang="en-US" sz="2395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/>
              <a:t>DEVELOPED IN 1443 BY CHOSON KING SEJONG</a:t>
            </a:r>
          </a:p>
          <a:p>
            <a:pPr lvl="1"/>
            <a:r>
              <a:rPr lang="en-US" sz="2000" dirty="0" smtClean="0"/>
              <a:t>WRITING BASED ON CHINESE BUT UNIQUE</a:t>
            </a:r>
          </a:p>
          <a:p>
            <a:pPr lvl="1"/>
            <a:r>
              <a:rPr lang="en-US" sz="2000" dirty="0" smtClean="0"/>
              <a:t>INCREASED LITERACY RATE</a:t>
            </a:r>
            <a:endParaRPr lang="en-US" sz="2400" dirty="0" smtClean="0">
              <a:solidFill>
                <a:srgbClr val="FBF4E1"/>
              </a:solidFill>
            </a:endParaRPr>
          </a:p>
          <a:p>
            <a:pPr lvl="1" eaLnBrk="1" hangingPunct="1"/>
            <a:endParaRPr lang="en-US" sz="2400" dirty="0" smtClean="0">
              <a:solidFill>
                <a:srgbClr val="FBF4E1"/>
              </a:solidFill>
            </a:endParaRP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4" name="Content Placeholder 4" descr="CELAD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3600" y="1752600"/>
            <a:ext cx="2690466" cy="279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INFLUENCES FROM CHINA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56" dirty="0" smtClean="0"/>
              <a:t>{Colonial </a:t>
            </a:r>
            <a:r>
              <a:rPr lang="en-US" sz="1556" dirty="0" smtClean="0"/>
              <a:t>E</a:t>
            </a:r>
            <a:r>
              <a:rPr lang="en-US" sz="1556" dirty="0" smtClean="0"/>
              <a:t>xpansionism  </a:t>
            </a:r>
            <a:r>
              <a:rPr lang="en-US" sz="1556" dirty="0" smtClean="0"/>
              <a:t>during</a:t>
            </a:r>
            <a:r>
              <a:rPr lang="en-US" sz="1556" dirty="0" smtClean="0"/>
              <a:t> Confederate </a:t>
            </a:r>
            <a:r>
              <a:rPr lang="en-US" sz="1556" dirty="0" smtClean="0"/>
              <a:t>Kingdoms (400 BC- 108 AD)}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BUDDHISM </a:t>
            </a:r>
          </a:p>
          <a:p>
            <a:pPr lvl="1" eaLnBrk="1" hangingPunct="1"/>
            <a:r>
              <a:rPr lang="en-US" dirty="0" smtClean="0"/>
              <a:t>Coexistence with Confucianism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CONFUCIANISM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FILIAL PIETY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CIVIL SERVICE EXAMINATIONS</a:t>
            </a:r>
          </a:p>
          <a:p>
            <a:pPr lvl="1" eaLnBrk="1" hangingPunct="1"/>
            <a:r>
              <a:rPr lang="en-US" dirty="0" smtClean="0"/>
              <a:t>BUT ONLY ARISTOCRATS COULD TAKE THE EXAM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from Japan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1895 Japan had defeated China</a:t>
            </a:r>
          </a:p>
          <a:p>
            <a:r>
              <a:rPr lang="en-US" sz="3200" dirty="0" smtClean="0"/>
              <a:t>1910 Japan took over Korea</a:t>
            </a:r>
          </a:p>
          <a:p>
            <a:pPr lvl="1"/>
            <a:r>
              <a:rPr lang="en-US" sz="3200" dirty="0" smtClean="0"/>
              <a:t>Japanese refused to learn Korean, instead, Koreans were forced to learn Japanese</a:t>
            </a:r>
          </a:p>
          <a:p>
            <a:pPr lvl="1"/>
            <a:r>
              <a:rPr lang="en-US" sz="3200" dirty="0" smtClean="0"/>
              <a:t>Newspapers were published in Japanese</a:t>
            </a:r>
          </a:p>
          <a:p>
            <a:pPr lvl="1"/>
            <a:r>
              <a:rPr lang="en-US" sz="3200" dirty="0" smtClean="0"/>
              <a:t>Korean was prohibited throughout the country</a:t>
            </a:r>
          </a:p>
          <a:p>
            <a:pPr lvl="1"/>
            <a:r>
              <a:rPr lang="en-US" sz="3200" dirty="0" smtClean="0"/>
              <a:t>Japan controlled Korea until 1945</a:t>
            </a:r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II</a:t>
            </a:r>
            <a:r>
              <a:rPr lang="en-US" dirty="0" smtClean="0"/>
              <a:t> </a:t>
            </a:r>
            <a:r>
              <a:rPr lang="en-US" dirty="0" smtClean="0"/>
              <a:t>Di</a:t>
            </a:r>
            <a:r>
              <a:rPr lang="en-US" dirty="0" smtClean="0"/>
              <a:t>vides </a:t>
            </a:r>
            <a:r>
              <a:rPr lang="en-US" dirty="0" smtClean="0"/>
              <a:t>Korea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0" y="1936750"/>
            <a:ext cx="4320540" cy="492124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1945: Japan was defeated</a:t>
            </a:r>
          </a:p>
          <a:p>
            <a:r>
              <a:rPr lang="en-US" sz="3200" dirty="0" smtClean="0"/>
              <a:t>U.S. and Soviet Union divided Korea at an area called the 38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parallel</a:t>
            </a:r>
          </a:p>
          <a:p>
            <a:r>
              <a:rPr lang="en-US" sz="3200" dirty="0" smtClean="0"/>
              <a:t>Each nation had set up governments and in the South free elections were held</a:t>
            </a:r>
          </a:p>
          <a:p>
            <a:endParaRPr lang="en-US" dirty="0" smtClean="0"/>
          </a:p>
        </p:txBody>
      </p:sp>
      <p:pic>
        <p:nvPicPr>
          <p:cNvPr id="13316" name="Content Placeholder 6" descr="KOREA38THPARALL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752600"/>
            <a:ext cx="4500563" cy="3714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Korean War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After 1945 the Cold War took place</a:t>
            </a:r>
          </a:p>
          <a:p>
            <a:r>
              <a:rPr lang="en-US" sz="3600" dirty="0" smtClean="0"/>
              <a:t>U.S. vs. Soviet Union </a:t>
            </a:r>
          </a:p>
          <a:p>
            <a:r>
              <a:rPr lang="en-US" sz="3600" dirty="0" smtClean="0"/>
              <a:t>Democracy vs. Communism</a:t>
            </a:r>
          </a:p>
          <a:p>
            <a:r>
              <a:rPr lang="en-US" sz="3600" dirty="0" smtClean="0"/>
              <a:t>1950 – 1953 : The Korean War</a:t>
            </a:r>
          </a:p>
          <a:p>
            <a:pPr lvl="1"/>
            <a:r>
              <a:rPr lang="en-US" sz="3600" dirty="0" smtClean="0"/>
              <a:t>Called “the forgotten war”</a:t>
            </a:r>
          </a:p>
          <a:p>
            <a:pPr lvl="1"/>
            <a:r>
              <a:rPr lang="en-US" sz="3600" dirty="0" smtClean="0"/>
              <a:t>Ended with an armistice (truce) which still exists today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141</TotalTime>
  <Words>334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Travelogue</vt:lpstr>
      <vt:lpstr>Korea The Cultural Land Bridge of Asia</vt:lpstr>
      <vt:lpstr>Geography of Korea</vt:lpstr>
      <vt:lpstr>Korea’s Nicknames</vt:lpstr>
      <vt:lpstr>HISTORY of KOREA</vt:lpstr>
      <vt:lpstr>HISTORY of KOREA</vt:lpstr>
      <vt:lpstr>INFLUENCES FROM CHINA {Colonial Expansionism  during Confederate Kingdoms (400 BC- 108 AD)}</vt:lpstr>
      <vt:lpstr>Influence from Japan</vt:lpstr>
      <vt:lpstr>World War II Divides Korea</vt:lpstr>
      <vt:lpstr>The Korean War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Korea:  cultural land bridge of Asia</dc:title>
  <dc:creator>GNPS</dc:creator>
  <cp:lastModifiedBy>Michelle Sorise</cp:lastModifiedBy>
  <cp:revision>22</cp:revision>
  <dcterms:created xsi:type="dcterms:W3CDTF">2011-06-10T15:59:07Z</dcterms:created>
  <dcterms:modified xsi:type="dcterms:W3CDTF">2011-06-10T16:42:20Z</dcterms:modified>
</cp:coreProperties>
</file>